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png" ContentType="image/png"/>
  <Default Extension="mp4" ContentType="video/mp4"/>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56" r:id="rId2"/>
    <p:sldId id="310" r:id="rId3"/>
    <p:sldId id="308" r:id="rId4"/>
    <p:sldId id="309" r:id="rId5"/>
    <p:sldId id="300" r:id="rId6"/>
    <p:sldId id="306" r:id="rId7"/>
    <p:sldId id="301" r:id="rId8"/>
    <p:sldId id="287" r:id="rId9"/>
    <p:sldId id="280" r:id="rId10"/>
    <p:sldId id="311" r:id="rId11"/>
    <p:sldId id="304" r:id="rId12"/>
    <p:sldId id="303" r:id="rId13"/>
  </p:sldIdLst>
  <p:sldSz cx="12192000" cy="6858000"/>
  <p:notesSz cx="6807200" cy="99393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鈴木孝史" initials="鈴木孝史"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209" autoAdjust="0"/>
    <p:restoredTop sz="29627" autoAdjust="0"/>
  </p:normalViewPr>
  <p:slideViewPr>
    <p:cSldViewPr snapToGrid="0">
      <p:cViewPr varScale="1">
        <p:scale>
          <a:sx n="32" d="100"/>
          <a:sy n="32" d="100"/>
        </p:scale>
        <p:origin x="3352" y="168"/>
      </p:cViewPr>
      <p:guideLst/>
    </p:cSldViewPr>
  </p:slideViewPr>
  <p:notesTextViewPr>
    <p:cViewPr>
      <p:scale>
        <a:sx n="150" d="100"/>
        <a:sy n="150" d="100"/>
      </p:scale>
      <p:origin x="0" y="0"/>
    </p:cViewPr>
  </p:notesTextViewPr>
  <p:sorterViewPr>
    <p:cViewPr>
      <p:scale>
        <a:sx n="100" d="100"/>
        <a:sy n="100" d="100"/>
      </p:scale>
      <p:origin x="0" y="0"/>
    </p:cViewPr>
  </p:sorterViewPr>
  <p:notesViewPr>
    <p:cSldViewPr snapToGrid="0">
      <p:cViewPr>
        <p:scale>
          <a:sx n="150" d="100"/>
          <a:sy n="150" d="100"/>
        </p:scale>
        <p:origin x="276" y="-227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handoutMaster" Target="handoutMasters/handoutMaster1.xml"/><Relationship Id="rId16" Type="http://schemas.openxmlformats.org/officeDocument/2006/relationships/commentAuthors" Target="commentAuthors.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___1.xlsx"/><Relationship Id="rId4" Type="http://schemas.openxmlformats.org/officeDocument/2006/relationships/chartUserShapes" Target="../drawings/drawing1.xml"/><Relationship Id="rId1" Type="http://schemas.microsoft.com/office/2011/relationships/chartStyle" Target="style1.xml"/><Relationship Id="rId2" Type="http://schemas.microsoft.com/office/2011/relationships/chartColorStyle" Target="colors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___2.xlsx"/><Relationship Id="rId4" Type="http://schemas.openxmlformats.org/officeDocument/2006/relationships/chartUserShapes" Target="../drawings/drawing2.xml"/><Relationship Id="rId1" Type="http://schemas.microsoft.com/office/2011/relationships/chartStyle" Target="style2.xml"/><Relationship Id="rId2" Type="http://schemas.microsoft.com/office/2011/relationships/chartColorStyle" Target="colors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東アジア</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Sheet1!$A$2:$A$3</c:f>
              <c:numCache>
                <c:formatCode>General</c:formatCode>
                <c:ptCount val="2"/>
                <c:pt idx="0">
                  <c:v>2014.0</c:v>
                </c:pt>
                <c:pt idx="1">
                  <c:v>2015.0</c:v>
                </c:pt>
              </c:numCache>
            </c:numRef>
          </c:cat>
          <c:val>
            <c:numRef>
              <c:f>Sheet1!$B$2:$B$3</c:f>
              <c:numCache>
                <c:formatCode>General</c:formatCode>
                <c:ptCount val="2"/>
                <c:pt idx="0">
                  <c:v>885.0</c:v>
                </c:pt>
                <c:pt idx="1">
                  <c:v>1420.0</c:v>
                </c:pt>
              </c:numCache>
            </c:numRef>
          </c:val>
        </c:ser>
        <c:ser>
          <c:idx val="1"/>
          <c:order val="1"/>
          <c:tx>
            <c:strRef>
              <c:f>Sheet1!$C$1</c:f>
              <c:strCache>
                <c:ptCount val="1"/>
                <c:pt idx="0">
                  <c:v>東南アジア+インド</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Sheet1!$A$2:$A$3</c:f>
              <c:numCache>
                <c:formatCode>General</c:formatCode>
                <c:ptCount val="2"/>
                <c:pt idx="0">
                  <c:v>2014.0</c:v>
                </c:pt>
                <c:pt idx="1">
                  <c:v>2015.0</c:v>
                </c:pt>
              </c:numCache>
            </c:numRef>
          </c:cat>
          <c:val>
            <c:numRef>
              <c:f>Sheet1!$C$2:$C$3</c:f>
              <c:numCache>
                <c:formatCode>General</c:formatCode>
                <c:ptCount val="2"/>
                <c:pt idx="0">
                  <c:v>174.0</c:v>
                </c:pt>
                <c:pt idx="1">
                  <c:v>211.0</c:v>
                </c:pt>
              </c:numCache>
            </c:numRef>
          </c:val>
        </c:ser>
        <c:ser>
          <c:idx val="2"/>
          <c:order val="2"/>
          <c:tx>
            <c:strRef>
              <c:f>Sheet1!$D$1</c:f>
              <c:strCache>
                <c:ptCount val="1"/>
                <c:pt idx="0">
                  <c:v>欧米州</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Sheet1!$A$2:$A$3</c:f>
              <c:numCache>
                <c:formatCode>General</c:formatCode>
                <c:ptCount val="2"/>
                <c:pt idx="0">
                  <c:v>2014.0</c:v>
                </c:pt>
                <c:pt idx="1">
                  <c:v>2015.0</c:v>
                </c:pt>
              </c:numCache>
            </c:numRef>
          </c:cat>
          <c:val>
            <c:numRef>
              <c:f>Sheet1!$D$2:$D$3</c:f>
              <c:numCache>
                <c:formatCode>General</c:formatCode>
                <c:ptCount val="2"/>
                <c:pt idx="0">
                  <c:v>214.0</c:v>
                </c:pt>
                <c:pt idx="1">
                  <c:v>256.0</c:v>
                </c:pt>
              </c:numCache>
            </c:numRef>
          </c:val>
        </c:ser>
        <c:ser>
          <c:idx val="3"/>
          <c:order val="3"/>
          <c:tx>
            <c:strRef>
              <c:f>Sheet1!$E$1</c:f>
              <c:strCache>
                <c:ptCount val="1"/>
                <c:pt idx="0">
                  <c:v>その他</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numRef>
              <c:f>Sheet1!$A$2:$A$3</c:f>
              <c:numCache>
                <c:formatCode>General</c:formatCode>
                <c:ptCount val="2"/>
                <c:pt idx="0">
                  <c:v>2014.0</c:v>
                </c:pt>
                <c:pt idx="1">
                  <c:v>2015.0</c:v>
                </c:pt>
              </c:numCache>
            </c:numRef>
          </c:cat>
          <c:val>
            <c:numRef>
              <c:f>Sheet1!$E$2:$E$3</c:f>
              <c:numCache>
                <c:formatCode>General</c:formatCode>
                <c:ptCount val="2"/>
                <c:pt idx="0">
                  <c:v>67.0</c:v>
                </c:pt>
                <c:pt idx="1">
                  <c:v>78.0</c:v>
                </c:pt>
              </c:numCache>
            </c:numRef>
          </c:val>
        </c:ser>
        <c:dLbls>
          <c:showLegendKey val="0"/>
          <c:showVal val="0"/>
          <c:showCatName val="0"/>
          <c:showSerName val="0"/>
          <c:showPercent val="0"/>
          <c:showBubbleSize val="0"/>
        </c:dLbls>
        <c:gapWidth val="150"/>
        <c:overlap val="100"/>
        <c:axId val="-1697916192"/>
        <c:axId val="-1697913472"/>
      </c:barChart>
      <c:catAx>
        <c:axId val="-1697916192"/>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ja-JP"/>
          </a:p>
        </c:txPr>
        <c:crossAx val="-1697913472"/>
        <c:crosses val="autoZero"/>
        <c:auto val="1"/>
        <c:lblAlgn val="ctr"/>
        <c:lblOffset val="100"/>
        <c:noMultiLvlLbl val="0"/>
      </c:catAx>
      <c:valAx>
        <c:axId val="-16979134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ja-JP"/>
          </a:p>
        </c:txPr>
        <c:crossAx val="-16979161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ja-JP" altLang="en-US" sz="3600" dirty="0" smtClean="0"/>
              <a:t>将来</a:t>
            </a:r>
            <a:endParaRPr lang="en-US" altLang="ja-JP" sz="1800" dirty="0"/>
          </a:p>
        </c:rich>
      </c:tx>
      <c:layout>
        <c:manualLayout>
          <c:xMode val="edge"/>
          <c:yMode val="edge"/>
          <c:x val="0.665743564406135"/>
          <c:y val="0.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manualLayout>
          <c:layoutTarget val="inner"/>
          <c:xMode val="edge"/>
          <c:yMode val="edge"/>
          <c:x val="0.520492278743216"/>
          <c:y val="0.0254891043441634"/>
          <c:w val="0.45168317165016"/>
          <c:h val="0.850939000988391"/>
        </c:manualLayout>
      </c:layout>
      <c:barChart>
        <c:barDir val="col"/>
        <c:grouping val="clustered"/>
        <c:varyColors val="0"/>
        <c:ser>
          <c:idx val="0"/>
          <c:order val="0"/>
          <c:tx>
            <c:strRef>
              <c:f>Sheet1!$B$1</c:f>
              <c:strCache>
                <c:ptCount val="1"/>
                <c:pt idx="0">
                  <c:v>訪日外客数</c:v>
                </c:pt>
              </c:strCache>
            </c:strRef>
          </c:tx>
          <c:spPr>
            <a:solidFill>
              <a:schemeClr val="accent4"/>
            </a:solidFill>
            <a:ln>
              <a:noFill/>
            </a:ln>
            <a:effectLst/>
          </c:spPr>
          <c:invertIfNegative val="0"/>
          <c:cat>
            <c:numRef>
              <c:f>Sheet1!$A$2</c:f>
              <c:numCache>
                <c:formatCode>General</c:formatCode>
                <c:ptCount val="1"/>
                <c:pt idx="0">
                  <c:v>2020.0</c:v>
                </c:pt>
              </c:numCache>
            </c:numRef>
          </c:cat>
          <c:val>
            <c:numRef>
              <c:f>Sheet1!$B$2</c:f>
              <c:numCache>
                <c:formatCode>General</c:formatCode>
                <c:ptCount val="1"/>
                <c:pt idx="0">
                  <c:v>4000.0</c:v>
                </c:pt>
              </c:numCache>
            </c:numRef>
          </c:val>
        </c:ser>
        <c:dLbls>
          <c:showLegendKey val="0"/>
          <c:showVal val="0"/>
          <c:showCatName val="0"/>
          <c:showSerName val="0"/>
          <c:showPercent val="0"/>
          <c:showBubbleSize val="0"/>
        </c:dLbls>
        <c:gapWidth val="219"/>
        <c:overlap val="-27"/>
        <c:axId val="-1697639088"/>
        <c:axId val="-1697636880"/>
      </c:barChart>
      <c:catAx>
        <c:axId val="-16976390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ja-JP"/>
          </a:p>
        </c:txPr>
        <c:crossAx val="-1697636880"/>
        <c:crosses val="autoZero"/>
        <c:auto val="1"/>
        <c:lblAlgn val="ctr"/>
        <c:lblOffset val="100"/>
        <c:noMultiLvlLbl val="0"/>
      </c:catAx>
      <c:valAx>
        <c:axId val="-16976368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ja-JP"/>
          </a:p>
        </c:txPr>
        <c:crossAx val="-16976390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ja-JP"/>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2.xml.rels><?xml version="1.0" encoding="UTF-8" standalone="yes"?>
<Relationships xmlns="http://schemas.openxmlformats.org/package/2006/relationships"><Relationship Id="rId1" Type="http://schemas.openxmlformats.org/officeDocument/2006/relationships/image" Target="../media/image2.png"/></Relationships>
</file>

<file path=ppt/diagrams/_rels/drawing2.xml.rels><?xml version="1.0" encoding="UTF-8" standalone="yes"?>
<Relationships xmlns="http://schemas.openxmlformats.org/package/2006/relationships"><Relationship Id="rId1" Type="http://schemas.openxmlformats.org/officeDocument/2006/relationships/image" Target="../media/image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7C608B-9D20-410F-8A68-EC6F7833417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kumimoji="1" lang="ja-JP" altLang="en-US"/>
        </a:p>
      </dgm:t>
    </dgm:pt>
    <dgm:pt modelId="{6212B8C0-82D0-443D-8D8C-D8ECD033004C}">
      <dgm:prSet phldrT="[テキスト]" custT="1"/>
      <dgm:spPr>
        <a:solidFill>
          <a:schemeClr val="accent1">
            <a:lumMod val="40000"/>
            <a:lumOff val="60000"/>
          </a:schemeClr>
        </a:solidFill>
      </dgm:spPr>
      <dgm:t>
        <a:bodyPr/>
        <a:lstStyle/>
        <a:p>
          <a:r>
            <a:rPr kumimoji="1" lang="ja-JP" altLang="en-US" sz="4000" dirty="0" smtClean="0">
              <a:solidFill>
                <a:schemeClr val="tx1"/>
              </a:solidFill>
            </a:rPr>
            <a:t>コミュニケーションが取れない</a:t>
          </a:r>
          <a:endParaRPr kumimoji="1" lang="ja-JP" altLang="en-US" sz="4000" dirty="0">
            <a:solidFill>
              <a:schemeClr val="tx1"/>
            </a:solidFill>
          </a:endParaRPr>
        </a:p>
      </dgm:t>
    </dgm:pt>
    <dgm:pt modelId="{C15CC94C-D49A-4552-B8E2-76A972B4C6F7}" type="parTrans" cxnId="{C698513F-E9A1-4EE0-B37D-7C88C1D02132}">
      <dgm:prSet/>
      <dgm:spPr/>
      <dgm:t>
        <a:bodyPr/>
        <a:lstStyle/>
        <a:p>
          <a:endParaRPr kumimoji="1" lang="ja-JP" altLang="en-US"/>
        </a:p>
      </dgm:t>
    </dgm:pt>
    <dgm:pt modelId="{3A6BFB26-04E3-4AB8-B1DF-36A3F3C816B9}" type="sibTrans" cxnId="{C698513F-E9A1-4EE0-B37D-7C88C1D02132}">
      <dgm:prSet/>
      <dgm:spPr/>
      <dgm:t>
        <a:bodyPr/>
        <a:lstStyle/>
        <a:p>
          <a:endParaRPr kumimoji="1" lang="ja-JP" altLang="en-US"/>
        </a:p>
      </dgm:t>
    </dgm:pt>
    <dgm:pt modelId="{AC3F6297-8C91-41B7-A1FA-8DB177EE2693}">
      <dgm:prSet phldrT="[テキスト]" custT="1"/>
      <dgm:spPr>
        <a:solidFill>
          <a:schemeClr val="accent1">
            <a:lumMod val="40000"/>
            <a:lumOff val="60000"/>
          </a:schemeClr>
        </a:solidFill>
      </dgm:spPr>
      <dgm:t>
        <a:bodyPr/>
        <a:lstStyle/>
        <a:p>
          <a:r>
            <a:rPr kumimoji="1" lang="ja-JP" altLang="en-US" sz="4000" dirty="0" smtClean="0">
              <a:solidFill>
                <a:schemeClr val="tx1"/>
              </a:solidFill>
            </a:rPr>
            <a:t>観光案内所が少ない</a:t>
          </a:r>
          <a:endParaRPr kumimoji="1" lang="ja-JP" altLang="en-US" sz="2800" dirty="0">
            <a:solidFill>
              <a:schemeClr val="tx1"/>
            </a:solidFill>
          </a:endParaRPr>
        </a:p>
      </dgm:t>
    </dgm:pt>
    <dgm:pt modelId="{35DB7C5A-389A-4BC1-8722-4472CF642D63}" type="parTrans" cxnId="{AA130CB2-3D0A-41C6-ABDF-1BF5FFEA7399}">
      <dgm:prSet/>
      <dgm:spPr/>
      <dgm:t>
        <a:bodyPr/>
        <a:lstStyle/>
        <a:p>
          <a:endParaRPr kumimoji="1" lang="ja-JP" altLang="en-US"/>
        </a:p>
      </dgm:t>
    </dgm:pt>
    <dgm:pt modelId="{AC225106-6508-4867-9679-6D3D4F480641}" type="sibTrans" cxnId="{AA130CB2-3D0A-41C6-ABDF-1BF5FFEA7399}">
      <dgm:prSet/>
      <dgm:spPr/>
      <dgm:t>
        <a:bodyPr/>
        <a:lstStyle/>
        <a:p>
          <a:endParaRPr kumimoji="1" lang="ja-JP" altLang="en-US"/>
        </a:p>
      </dgm:t>
    </dgm:pt>
    <dgm:pt modelId="{D0A0B5A5-AB51-48BB-AD6D-9A94334EA3DB}">
      <dgm:prSet phldrT="[テキスト]" custT="1"/>
      <dgm:spPr>
        <a:solidFill>
          <a:schemeClr val="accent1">
            <a:lumMod val="40000"/>
            <a:lumOff val="60000"/>
          </a:schemeClr>
        </a:solidFill>
      </dgm:spPr>
      <dgm:t>
        <a:bodyPr/>
        <a:lstStyle/>
        <a:p>
          <a:r>
            <a:rPr kumimoji="1" lang="ja-JP" altLang="en-US" sz="4000" dirty="0" smtClean="0">
              <a:solidFill>
                <a:schemeClr val="tx1"/>
              </a:solidFill>
            </a:rPr>
            <a:t>パンフレットが多言語に対応していない</a:t>
          </a:r>
          <a:endParaRPr kumimoji="1" lang="ja-JP" altLang="en-US" sz="2400" dirty="0">
            <a:solidFill>
              <a:schemeClr val="tx1"/>
            </a:solidFill>
          </a:endParaRPr>
        </a:p>
      </dgm:t>
    </dgm:pt>
    <dgm:pt modelId="{198C4359-4BB4-45AA-A2E1-B42D704AD57D}" type="parTrans" cxnId="{83CAC536-0E7E-4336-BD4B-65CFD57DF285}">
      <dgm:prSet/>
      <dgm:spPr/>
      <dgm:t>
        <a:bodyPr/>
        <a:lstStyle/>
        <a:p>
          <a:endParaRPr kumimoji="1" lang="ja-JP" altLang="en-US"/>
        </a:p>
      </dgm:t>
    </dgm:pt>
    <dgm:pt modelId="{33405ED1-D8F4-4C80-AC5B-53EC00230541}" type="sibTrans" cxnId="{83CAC536-0E7E-4336-BD4B-65CFD57DF285}">
      <dgm:prSet/>
      <dgm:spPr/>
      <dgm:t>
        <a:bodyPr/>
        <a:lstStyle/>
        <a:p>
          <a:endParaRPr kumimoji="1" lang="ja-JP" altLang="en-US"/>
        </a:p>
      </dgm:t>
    </dgm:pt>
    <dgm:pt modelId="{1B63C29E-5E4D-4003-860A-D3D00C33E842}" type="pres">
      <dgm:prSet presAssocID="{E77C608B-9D20-410F-8A68-EC6F7833417B}" presName="linear" presStyleCnt="0">
        <dgm:presLayoutVars>
          <dgm:dir/>
          <dgm:animLvl val="lvl"/>
          <dgm:resizeHandles val="exact"/>
        </dgm:presLayoutVars>
      </dgm:prSet>
      <dgm:spPr/>
      <dgm:t>
        <a:bodyPr/>
        <a:lstStyle/>
        <a:p>
          <a:endParaRPr kumimoji="1" lang="ja-JP" altLang="en-US"/>
        </a:p>
      </dgm:t>
    </dgm:pt>
    <dgm:pt modelId="{A3171CAF-E925-4518-AA3D-A38F04CCEAAE}" type="pres">
      <dgm:prSet presAssocID="{6212B8C0-82D0-443D-8D8C-D8ECD033004C}" presName="parentLin" presStyleCnt="0"/>
      <dgm:spPr/>
      <dgm:t>
        <a:bodyPr/>
        <a:lstStyle/>
        <a:p>
          <a:endParaRPr kumimoji="1" lang="ja-JP" altLang="en-US"/>
        </a:p>
      </dgm:t>
    </dgm:pt>
    <dgm:pt modelId="{96B55419-400E-47B1-937F-DDAEF6F1C484}" type="pres">
      <dgm:prSet presAssocID="{6212B8C0-82D0-443D-8D8C-D8ECD033004C}" presName="parentLeftMargin" presStyleLbl="node1" presStyleIdx="0" presStyleCnt="3"/>
      <dgm:spPr/>
      <dgm:t>
        <a:bodyPr/>
        <a:lstStyle/>
        <a:p>
          <a:endParaRPr kumimoji="1" lang="ja-JP" altLang="en-US"/>
        </a:p>
      </dgm:t>
    </dgm:pt>
    <dgm:pt modelId="{CB2FD465-9196-4DA5-88E0-234F2A627976}" type="pres">
      <dgm:prSet presAssocID="{6212B8C0-82D0-443D-8D8C-D8ECD033004C}" presName="parentText" presStyleLbl="node1" presStyleIdx="0" presStyleCnt="3" custScaleX="119112" custScaleY="98419" custLinFactNeighborX="39811" custLinFactNeighborY="-2787">
        <dgm:presLayoutVars>
          <dgm:chMax val="0"/>
          <dgm:bulletEnabled val="1"/>
        </dgm:presLayoutVars>
      </dgm:prSet>
      <dgm:spPr/>
      <dgm:t>
        <a:bodyPr/>
        <a:lstStyle/>
        <a:p>
          <a:endParaRPr kumimoji="1" lang="ja-JP" altLang="en-US"/>
        </a:p>
      </dgm:t>
    </dgm:pt>
    <dgm:pt modelId="{FBD43DE1-45E2-4025-BA7C-4D461DB5F94E}" type="pres">
      <dgm:prSet presAssocID="{6212B8C0-82D0-443D-8D8C-D8ECD033004C}" presName="negativeSpace" presStyleCnt="0"/>
      <dgm:spPr/>
      <dgm:t>
        <a:bodyPr/>
        <a:lstStyle/>
        <a:p>
          <a:endParaRPr kumimoji="1" lang="ja-JP" altLang="en-US"/>
        </a:p>
      </dgm:t>
    </dgm:pt>
    <dgm:pt modelId="{F1250540-B245-432F-B99F-57C937576855}" type="pres">
      <dgm:prSet presAssocID="{6212B8C0-82D0-443D-8D8C-D8ECD033004C}" presName="childText" presStyleLbl="conFgAcc1" presStyleIdx="0" presStyleCnt="3">
        <dgm:presLayoutVars>
          <dgm:bulletEnabled val="1"/>
        </dgm:presLayoutVars>
      </dgm:prSet>
      <dgm:spPr/>
      <dgm:t>
        <a:bodyPr/>
        <a:lstStyle/>
        <a:p>
          <a:endParaRPr kumimoji="1" lang="ja-JP" altLang="en-US"/>
        </a:p>
      </dgm:t>
    </dgm:pt>
    <dgm:pt modelId="{7ECAE6B8-3EF3-4068-B22C-231DB20602C3}" type="pres">
      <dgm:prSet presAssocID="{3A6BFB26-04E3-4AB8-B1DF-36A3F3C816B9}" presName="spaceBetweenRectangles" presStyleCnt="0"/>
      <dgm:spPr/>
      <dgm:t>
        <a:bodyPr/>
        <a:lstStyle/>
        <a:p>
          <a:endParaRPr kumimoji="1" lang="ja-JP" altLang="en-US"/>
        </a:p>
      </dgm:t>
    </dgm:pt>
    <dgm:pt modelId="{A3AB8461-8061-49CA-8439-1DC58B2BF03E}" type="pres">
      <dgm:prSet presAssocID="{AC3F6297-8C91-41B7-A1FA-8DB177EE2693}" presName="parentLin" presStyleCnt="0"/>
      <dgm:spPr/>
    </dgm:pt>
    <dgm:pt modelId="{BBE4F1AC-2EAD-4C43-B4B8-86AAC5AC3F4E}" type="pres">
      <dgm:prSet presAssocID="{AC3F6297-8C91-41B7-A1FA-8DB177EE2693}" presName="parentLeftMargin" presStyleLbl="node1" presStyleIdx="0" presStyleCnt="3" custScaleX="129841" custScaleY="98419" custLinFactNeighborY="-4470"/>
      <dgm:spPr/>
      <dgm:t>
        <a:bodyPr/>
        <a:lstStyle/>
        <a:p>
          <a:endParaRPr kumimoji="1" lang="ja-JP" altLang="en-US"/>
        </a:p>
      </dgm:t>
    </dgm:pt>
    <dgm:pt modelId="{C2533960-B743-4220-894F-1DA813C67A24}" type="pres">
      <dgm:prSet presAssocID="{AC3F6297-8C91-41B7-A1FA-8DB177EE2693}" presName="parentText" presStyleLbl="node1" presStyleIdx="1" presStyleCnt="3" custScaleX="119378" custLinFactNeighborX="9970">
        <dgm:presLayoutVars>
          <dgm:chMax val="0"/>
          <dgm:bulletEnabled val="1"/>
        </dgm:presLayoutVars>
      </dgm:prSet>
      <dgm:spPr/>
      <dgm:t>
        <a:bodyPr/>
        <a:lstStyle/>
        <a:p>
          <a:endParaRPr kumimoji="1" lang="ja-JP" altLang="en-US"/>
        </a:p>
      </dgm:t>
    </dgm:pt>
    <dgm:pt modelId="{F6C024CE-7AC9-4950-9683-D5372CA51BDC}" type="pres">
      <dgm:prSet presAssocID="{AC3F6297-8C91-41B7-A1FA-8DB177EE2693}" presName="negativeSpace" presStyleCnt="0"/>
      <dgm:spPr/>
    </dgm:pt>
    <dgm:pt modelId="{0EF6ECBC-DF81-4FC5-B09D-BEF3ED568B45}" type="pres">
      <dgm:prSet presAssocID="{AC3F6297-8C91-41B7-A1FA-8DB177EE2693}" presName="childText" presStyleLbl="conFgAcc1" presStyleIdx="1" presStyleCnt="3">
        <dgm:presLayoutVars>
          <dgm:bulletEnabled val="1"/>
        </dgm:presLayoutVars>
      </dgm:prSet>
      <dgm:spPr/>
    </dgm:pt>
    <dgm:pt modelId="{A2CFF462-2623-4626-B83E-8DCB921B554E}" type="pres">
      <dgm:prSet presAssocID="{AC225106-6508-4867-9679-6D3D4F480641}" presName="spaceBetweenRectangles" presStyleCnt="0"/>
      <dgm:spPr/>
    </dgm:pt>
    <dgm:pt modelId="{7BA1B941-627C-426E-B097-71C4F9FC2066}" type="pres">
      <dgm:prSet presAssocID="{D0A0B5A5-AB51-48BB-AD6D-9A94334EA3DB}" presName="parentLin" presStyleCnt="0"/>
      <dgm:spPr/>
    </dgm:pt>
    <dgm:pt modelId="{EB45B0BF-5912-4212-8E91-73347419F009}" type="pres">
      <dgm:prSet presAssocID="{D0A0B5A5-AB51-48BB-AD6D-9A94334EA3DB}" presName="parentLeftMargin" presStyleLbl="node1" presStyleIdx="1" presStyleCnt="3" custScaleX="126759"/>
      <dgm:spPr/>
      <dgm:t>
        <a:bodyPr/>
        <a:lstStyle/>
        <a:p>
          <a:endParaRPr kumimoji="1" lang="ja-JP" altLang="en-US"/>
        </a:p>
      </dgm:t>
    </dgm:pt>
    <dgm:pt modelId="{D7ECEDA1-B54B-458B-9866-ED1EFAC44229}" type="pres">
      <dgm:prSet presAssocID="{D0A0B5A5-AB51-48BB-AD6D-9A94334EA3DB}" presName="parentText" presStyleLbl="node1" presStyleIdx="2" presStyleCnt="3" custScaleX="120736" custLinFactNeighborX="13052">
        <dgm:presLayoutVars>
          <dgm:chMax val="0"/>
          <dgm:bulletEnabled val="1"/>
        </dgm:presLayoutVars>
      </dgm:prSet>
      <dgm:spPr/>
      <dgm:t>
        <a:bodyPr/>
        <a:lstStyle/>
        <a:p>
          <a:endParaRPr kumimoji="1" lang="ja-JP" altLang="en-US"/>
        </a:p>
      </dgm:t>
    </dgm:pt>
    <dgm:pt modelId="{15C87F85-F95C-439A-9E94-3F5D84AFD4B2}" type="pres">
      <dgm:prSet presAssocID="{D0A0B5A5-AB51-48BB-AD6D-9A94334EA3DB}" presName="negativeSpace" presStyleCnt="0"/>
      <dgm:spPr/>
    </dgm:pt>
    <dgm:pt modelId="{372CB2FF-3CDE-4D1B-A0DC-8318505D2103}" type="pres">
      <dgm:prSet presAssocID="{D0A0B5A5-AB51-48BB-AD6D-9A94334EA3DB}" presName="childText" presStyleLbl="conFgAcc1" presStyleIdx="2" presStyleCnt="3" custLinFactNeighborX="0" custLinFactNeighborY="-42391">
        <dgm:presLayoutVars>
          <dgm:bulletEnabled val="1"/>
        </dgm:presLayoutVars>
      </dgm:prSet>
      <dgm:spPr/>
    </dgm:pt>
  </dgm:ptLst>
  <dgm:cxnLst>
    <dgm:cxn modelId="{AA130CB2-3D0A-41C6-ABDF-1BF5FFEA7399}" srcId="{E77C608B-9D20-410F-8A68-EC6F7833417B}" destId="{AC3F6297-8C91-41B7-A1FA-8DB177EE2693}" srcOrd="1" destOrd="0" parTransId="{35DB7C5A-389A-4BC1-8722-4472CF642D63}" sibTransId="{AC225106-6508-4867-9679-6D3D4F480641}"/>
    <dgm:cxn modelId="{5EA0832C-3979-43C9-9523-AD2D1DE5A9F2}" type="presOf" srcId="{6212B8C0-82D0-443D-8D8C-D8ECD033004C}" destId="{CB2FD465-9196-4DA5-88E0-234F2A627976}" srcOrd="1" destOrd="0" presId="urn:microsoft.com/office/officeart/2005/8/layout/list1"/>
    <dgm:cxn modelId="{C698513F-E9A1-4EE0-B37D-7C88C1D02132}" srcId="{E77C608B-9D20-410F-8A68-EC6F7833417B}" destId="{6212B8C0-82D0-443D-8D8C-D8ECD033004C}" srcOrd="0" destOrd="0" parTransId="{C15CC94C-D49A-4552-B8E2-76A972B4C6F7}" sibTransId="{3A6BFB26-04E3-4AB8-B1DF-36A3F3C816B9}"/>
    <dgm:cxn modelId="{83CAC536-0E7E-4336-BD4B-65CFD57DF285}" srcId="{E77C608B-9D20-410F-8A68-EC6F7833417B}" destId="{D0A0B5A5-AB51-48BB-AD6D-9A94334EA3DB}" srcOrd="2" destOrd="0" parTransId="{198C4359-4BB4-45AA-A2E1-B42D704AD57D}" sibTransId="{33405ED1-D8F4-4C80-AC5B-53EC00230541}"/>
    <dgm:cxn modelId="{3BDF4249-D6ED-4D2E-9B96-99F218B0BB13}" type="presOf" srcId="{D0A0B5A5-AB51-48BB-AD6D-9A94334EA3DB}" destId="{EB45B0BF-5912-4212-8E91-73347419F009}" srcOrd="0" destOrd="0" presId="urn:microsoft.com/office/officeart/2005/8/layout/list1"/>
    <dgm:cxn modelId="{5C0B1E0F-F011-4234-B6E6-106B1774CF33}" type="presOf" srcId="{E77C608B-9D20-410F-8A68-EC6F7833417B}" destId="{1B63C29E-5E4D-4003-860A-D3D00C33E842}" srcOrd="0" destOrd="0" presId="urn:microsoft.com/office/officeart/2005/8/layout/list1"/>
    <dgm:cxn modelId="{554B4248-05E8-4D94-B671-E30EC4AFFF9F}" type="presOf" srcId="{AC3F6297-8C91-41B7-A1FA-8DB177EE2693}" destId="{C2533960-B743-4220-894F-1DA813C67A24}" srcOrd="1" destOrd="0" presId="urn:microsoft.com/office/officeart/2005/8/layout/list1"/>
    <dgm:cxn modelId="{B3DC2D08-AAF9-4C18-9373-627EFBCC46C0}" type="presOf" srcId="{6212B8C0-82D0-443D-8D8C-D8ECD033004C}" destId="{96B55419-400E-47B1-937F-DDAEF6F1C484}" srcOrd="0" destOrd="0" presId="urn:microsoft.com/office/officeart/2005/8/layout/list1"/>
    <dgm:cxn modelId="{8C5AD5AA-4D2A-4D3E-8CE7-70005D8BCD4F}" type="presOf" srcId="{AC3F6297-8C91-41B7-A1FA-8DB177EE2693}" destId="{BBE4F1AC-2EAD-4C43-B4B8-86AAC5AC3F4E}" srcOrd="0" destOrd="0" presId="urn:microsoft.com/office/officeart/2005/8/layout/list1"/>
    <dgm:cxn modelId="{209A7AEB-4013-4290-A4E8-BE3F9E7725F2}" type="presOf" srcId="{D0A0B5A5-AB51-48BB-AD6D-9A94334EA3DB}" destId="{D7ECEDA1-B54B-458B-9866-ED1EFAC44229}" srcOrd="1" destOrd="0" presId="urn:microsoft.com/office/officeart/2005/8/layout/list1"/>
    <dgm:cxn modelId="{74138E92-A76E-468D-B38C-DB26B48BD850}" type="presParOf" srcId="{1B63C29E-5E4D-4003-860A-D3D00C33E842}" destId="{A3171CAF-E925-4518-AA3D-A38F04CCEAAE}" srcOrd="0" destOrd="0" presId="urn:microsoft.com/office/officeart/2005/8/layout/list1"/>
    <dgm:cxn modelId="{BBD3E438-82CC-4AE8-95FE-6B211EE369BF}" type="presParOf" srcId="{A3171CAF-E925-4518-AA3D-A38F04CCEAAE}" destId="{96B55419-400E-47B1-937F-DDAEF6F1C484}" srcOrd="0" destOrd="0" presId="urn:microsoft.com/office/officeart/2005/8/layout/list1"/>
    <dgm:cxn modelId="{10C3EFE8-C1A9-42AE-9E4E-12ED5765FABC}" type="presParOf" srcId="{A3171CAF-E925-4518-AA3D-A38F04CCEAAE}" destId="{CB2FD465-9196-4DA5-88E0-234F2A627976}" srcOrd="1" destOrd="0" presId="urn:microsoft.com/office/officeart/2005/8/layout/list1"/>
    <dgm:cxn modelId="{19442BA7-4F48-47AF-9B0C-81CAA12D743A}" type="presParOf" srcId="{1B63C29E-5E4D-4003-860A-D3D00C33E842}" destId="{FBD43DE1-45E2-4025-BA7C-4D461DB5F94E}" srcOrd="1" destOrd="0" presId="urn:microsoft.com/office/officeart/2005/8/layout/list1"/>
    <dgm:cxn modelId="{ACC49543-E589-4A8D-B8E7-6EEDF8C9B337}" type="presParOf" srcId="{1B63C29E-5E4D-4003-860A-D3D00C33E842}" destId="{F1250540-B245-432F-B99F-57C937576855}" srcOrd="2" destOrd="0" presId="urn:microsoft.com/office/officeart/2005/8/layout/list1"/>
    <dgm:cxn modelId="{E9BF1038-4FD4-453B-AA5E-A752FFF9678A}" type="presParOf" srcId="{1B63C29E-5E4D-4003-860A-D3D00C33E842}" destId="{7ECAE6B8-3EF3-4068-B22C-231DB20602C3}" srcOrd="3" destOrd="0" presId="urn:microsoft.com/office/officeart/2005/8/layout/list1"/>
    <dgm:cxn modelId="{14707FB1-49A5-463A-9B48-06A96D2AB517}" type="presParOf" srcId="{1B63C29E-5E4D-4003-860A-D3D00C33E842}" destId="{A3AB8461-8061-49CA-8439-1DC58B2BF03E}" srcOrd="4" destOrd="0" presId="urn:microsoft.com/office/officeart/2005/8/layout/list1"/>
    <dgm:cxn modelId="{66E01154-8713-4AEF-BAC3-4D08E7C8F466}" type="presParOf" srcId="{A3AB8461-8061-49CA-8439-1DC58B2BF03E}" destId="{BBE4F1AC-2EAD-4C43-B4B8-86AAC5AC3F4E}" srcOrd="0" destOrd="0" presId="urn:microsoft.com/office/officeart/2005/8/layout/list1"/>
    <dgm:cxn modelId="{400CDE93-3647-4579-9AD6-F870CA37D160}" type="presParOf" srcId="{A3AB8461-8061-49CA-8439-1DC58B2BF03E}" destId="{C2533960-B743-4220-894F-1DA813C67A24}" srcOrd="1" destOrd="0" presId="urn:microsoft.com/office/officeart/2005/8/layout/list1"/>
    <dgm:cxn modelId="{4A537E92-7518-4229-9391-EBBDDD08F484}" type="presParOf" srcId="{1B63C29E-5E4D-4003-860A-D3D00C33E842}" destId="{F6C024CE-7AC9-4950-9683-D5372CA51BDC}" srcOrd="5" destOrd="0" presId="urn:microsoft.com/office/officeart/2005/8/layout/list1"/>
    <dgm:cxn modelId="{5228CA56-8286-4CDE-B18B-8E25B32F74E9}" type="presParOf" srcId="{1B63C29E-5E4D-4003-860A-D3D00C33E842}" destId="{0EF6ECBC-DF81-4FC5-B09D-BEF3ED568B45}" srcOrd="6" destOrd="0" presId="urn:microsoft.com/office/officeart/2005/8/layout/list1"/>
    <dgm:cxn modelId="{24574DB2-69A0-43DE-9575-B2965A37E963}" type="presParOf" srcId="{1B63C29E-5E4D-4003-860A-D3D00C33E842}" destId="{A2CFF462-2623-4626-B83E-8DCB921B554E}" srcOrd="7" destOrd="0" presId="urn:microsoft.com/office/officeart/2005/8/layout/list1"/>
    <dgm:cxn modelId="{EFB14F24-5E46-4BD2-A371-277151A727DE}" type="presParOf" srcId="{1B63C29E-5E4D-4003-860A-D3D00C33E842}" destId="{7BA1B941-627C-426E-B097-71C4F9FC2066}" srcOrd="8" destOrd="0" presId="urn:microsoft.com/office/officeart/2005/8/layout/list1"/>
    <dgm:cxn modelId="{4086D1CA-BB89-4EA3-BDDD-461E9F601BDE}" type="presParOf" srcId="{7BA1B941-627C-426E-B097-71C4F9FC2066}" destId="{EB45B0BF-5912-4212-8E91-73347419F009}" srcOrd="0" destOrd="0" presId="urn:microsoft.com/office/officeart/2005/8/layout/list1"/>
    <dgm:cxn modelId="{B1AA0B7B-C505-4DF9-BB3D-C5004E61A20E}" type="presParOf" srcId="{7BA1B941-627C-426E-B097-71C4F9FC2066}" destId="{D7ECEDA1-B54B-458B-9866-ED1EFAC44229}" srcOrd="1" destOrd="0" presId="urn:microsoft.com/office/officeart/2005/8/layout/list1"/>
    <dgm:cxn modelId="{1C1CD331-136A-4DB9-955D-2D62AA27B140}" type="presParOf" srcId="{1B63C29E-5E4D-4003-860A-D3D00C33E842}" destId="{15C87F85-F95C-439A-9E94-3F5D84AFD4B2}" srcOrd="9" destOrd="0" presId="urn:microsoft.com/office/officeart/2005/8/layout/list1"/>
    <dgm:cxn modelId="{28A79477-4E3C-421D-80B0-457A6594D61E}" type="presParOf" srcId="{1B63C29E-5E4D-4003-860A-D3D00C33E842}" destId="{372CB2FF-3CDE-4D1B-A0DC-8318505D2103}"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3FC78E0-9B92-4D7B-B77B-F581B5DE2CF9}" type="doc">
      <dgm:prSet loTypeId="urn:microsoft.com/office/officeart/2005/8/layout/radial6" loCatId="relationship" qsTypeId="urn:microsoft.com/office/officeart/2005/8/quickstyle/simple1" qsCatId="simple" csTypeId="urn:microsoft.com/office/officeart/2005/8/colors/accent1_2" csCatId="accent1" phldr="1"/>
      <dgm:spPr/>
      <dgm:t>
        <a:bodyPr/>
        <a:lstStyle/>
        <a:p>
          <a:endParaRPr kumimoji="1" lang="ja-JP" altLang="en-US"/>
        </a:p>
      </dgm:t>
    </dgm:pt>
    <dgm:pt modelId="{AB43FAEC-FD72-4453-BF1D-3DAD36170045}">
      <dgm:prSet phldrT="[テキスト]"/>
      <dgm:spPr>
        <a:blipFill rotWithShape="0">
          <a:blip xmlns:r="http://schemas.openxmlformats.org/officeDocument/2006/relationships" r:embed="rId1"/>
          <a:stretch>
            <a:fillRect/>
          </a:stretch>
        </a:blipFill>
      </dgm:spPr>
      <dgm:t>
        <a:bodyPr/>
        <a:lstStyle/>
        <a:p>
          <a:endParaRPr kumimoji="1" lang="en-US" altLang="ja-JP" dirty="0" smtClean="0"/>
        </a:p>
        <a:p>
          <a:endParaRPr kumimoji="1" lang="ja-JP" altLang="en-US" dirty="0"/>
        </a:p>
      </dgm:t>
    </dgm:pt>
    <dgm:pt modelId="{3A2D2B40-DC96-4BC0-8A7D-B0C2AEE1FD67}" type="parTrans" cxnId="{114EFF12-666A-494D-9686-069FBFB3DEF3}">
      <dgm:prSet/>
      <dgm:spPr/>
      <dgm:t>
        <a:bodyPr/>
        <a:lstStyle/>
        <a:p>
          <a:endParaRPr kumimoji="1" lang="ja-JP" altLang="en-US"/>
        </a:p>
      </dgm:t>
    </dgm:pt>
    <dgm:pt modelId="{3E1B395C-FBBE-4B29-947E-B455F23D2A5C}" type="sibTrans" cxnId="{114EFF12-666A-494D-9686-069FBFB3DEF3}">
      <dgm:prSet/>
      <dgm:spPr/>
      <dgm:t>
        <a:bodyPr/>
        <a:lstStyle/>
        <a:p>
          <a:endParaRPr kumimoji="1" lang="ja-JP" altLang="en-US"/>
        </a:p>
      </dgm:t>
    </dgm:pt>
    <dgm:pt modelId="{044B8D82-A4D9-4FF3-9FB7-541162734C88}">
      <dgm:prSet phldrT="[テキスト]" custT="1"/>
      <dgm:spPr/>
      <dgm:t>
        <a:bodyPr/>
        <a:lstStyle/>
        <a:p>
          <a:r>
            <a:rPr kumimoji="1" lang="ja-JP" altLang="en-US" sz="6000" dirty="0" smtClean="0"/>
            <a:t>簡単</a:t>
          </a:r>
          <a:endParaRPr kumimoji="1" lang="ja-JP" altLang="en-US" sz="4000" dirty="0"/>
        </a:p>
      </dgm:t>
    </dgm:pt>
    <dgm:pt modelId="{4ECB1177-C9CF-4F38-B653-FE8CD43C606E}" type="parTrans" cxnId="{515305F7-BD53-4CBA-967E-B7D50C1A4CCE}">
      <dgm:prSet/>
      <dgm:spPr/>
      <dgm:t>
        <a:bodyPr/>
        <a:lstStyle/>
        <a:p>
          <a:endParaRPr kumimoji="1" lang="ja-JP" altLang="en-US"/>
        </a:p>
      </dgm:t>
    </dgm:pt>
    <dgm:pt modelId="{EE1ED88B-C380-4ED8-AD78-BA59C48FC756}" type="sibTrans" cxnId="{515305F7-BD53-4CBA-967E-B7D50C1A4CCE}">
      <dgm:prSet/>
      <dgm:spPr/>
      <dgm:t>
        <a:bodyPr/>
        <a:lstStyle/>
        <a:p>
          <a:endParaRPr kumimoji="1" lang="ja-JP" altLang="en-US"/>
        </a:p>
      </dgm:t>
    </dgm:pt>
    <dgm:pt modelId="{5EE0E7F9-97C2-464C-93BD-349566B7EBC2}">
      <dgm:prSet phldrT="[テキスト]" custT="1"/>
      <dgm:spPr/>
      <dgm:t>
        <a:bodyPr/>
        <a:lstStyle/>
        <a:p>
          <a:r>
            <a:rPr kumimoji="1" lang="ja-JP" altLang="en-US" sz="6000" dirty="0" smtClean="0"/>
            <a:t>速い</a:t>
          </a:r>
          <a:endParaRPr kumimoji="1" lang="ja-JP" altLang="en-US" sz="6000" dirty="0"/>
        </a:p>
      </dgm:t>
    </dgm:pt>
    <dgm:pt modelId="{22E522EA-010A-4D50-8834-2A636055A0F2}" type="parTrans" cxnId="{B6534D56-E11E-4596-BF55-DD8B5A3E1B73}">
      <dgm:prSet/>
      <dgm:spPr/>
      <dgm:t>
        <a:bodyPr/>
        <a:lstStyle/>
        <a:p>
          <a:endParaRPr kumimoji="1" lang="ja-JP" altLang="en-US"/>
        </a:p>
      </dgm:t>
    </dgm:pt>
    <dgm:pt modelId="{5E5D09A6-D3DB-4C26-80AD-C71627406F49}" type="sibTrans" cxnId="{B6534D56-E11E-4596-BF55-DD8B5A3E1B73}">
      <dgm:prSet/>
      <dgm:spPr/>
      <dgm:t>
        <a:bodyPr/>
        <a:lstStyle/>
        <a:p>
          <a:endParaRPr kumimoji="1" lang="ja-JP" altLang="en-US"/>
        </a:p>
      </dgm:t>
    </dgm:pt>
    <dgm:pt modelId="{C6ABD53A-5494-40A2-A986-98D4A82CE1ED}">
      <dgm:prSet phldrT="[テキスト]" custT="1"/>
      <dgm:spPr/>
      <dgm:t>
        <a:bodyPr/>
        <a:lstStyle/>
        <a:p>
          <a:r>
            <a:rPr kumimoji="1" lang="ja-JP" altLang="en-US" sz="6000" dirty="0" smtClean="0"/>
            <a:t>正確</a:t>
          </a:r>
          <a:endParaRPr kumimoji="1" lang="ja-JP" altLang="en-US" sz="4000" dirty="0"/>
        </a:p>
      </dgm:t>
    </dgm:pt>
    <dgm:pt modelId="{553A7ABC-0A7A-4C9D-AF2B-C50CF616D9BE}" type="parTrans" cxnId="{60D4A335-964F-49C2-AAA5-615D820C35A7}">
      <dgm:prSet/>
      <dgm:spPr/>
      <dgm:t>
        <a:bodyPr/>
        <a:lstStyle/>
        <a:p>
          <a:endParaRPr kumimoji="1" lang="ja-JP" altLang="en-US"/>
        </a:p>
      </dgm:t>
    </dgm:pt>
    <dgm:pt modelId="{61BE3F17-4FE9-4486-A7F0-75232940D224}" type="sibTrans" cxnId="{60D4A335-964F-49C2-AAA5-615D820C35A7}">
      <dgm:prSet/>
      <dgm:spPr/>
      <dgm:t>
        <a:bodyPr/>
        <a:lstStyle/>
        <a:p>
          <a:endParaRPr kumimoji="1" lang="ja-JP" altLang="en-US"/>
        </a:p>
      </dgm:t>
    </dgm:pt>
    <dgm:pt modelId="{473629DA-3099-4091-A7B1-8CBA373AF34C}" type="pres">
      <dgm:prSet presAssocID="{63FC78E0-9B92-4D7B-B77B-F581B5DE2CF9}" presName="Name0" presStyleCnt="0">
        <dgm:presLayoutVars>
          <dgm:chMax val="1"/>
          <dgm:dir/>
          <dgm:animLvl val="ctr"/>
          <dgm:resizeHandles val="exact"/>
        </dgm:presLayoutVars>
      </dgm:prSet>
      <dgm:spPr/>
      <dgm:t>
        <a:bodyPr/>
        <a:lstStyle/>
        <a:p>
          <a:endParaRPr kumimoji="1" lang="ja-JP" altLang="en-US"/>
        </a:p>
      </dgm:t>
    </dgm:pt>
    <dgm:pt modelId="{C0C7145C-5DDC-4FCF-8C7B-8595BACF5BE4}" type="pres">
      <dgm:prSet presAssocID="{AB43FAEC-FD72-4453-BF1D-3DAD36170045}" presName="centerShape" presStyleLbl="node0" presStyleIdx="0" presStyleCnt="1"/>
      <dgm:spPr/>
      <dgm:t>
        <a:bodyPr/>
        <a:lstStyle/>
        <a:p>
          <a:endParaRPr kumimoji="1" lang="ja-JP" altLang="en-US"/>
        </a:p>
      </dgm:t>
    </dgm:pt>
    <dgm:pt modelId="{BAA52B0C-973A-4833-8C46-C309F7B1813F}" type="pres">
      <dgm:prSet presAssocID="{044B8D82-A4D9-4FF3-9FB7-541162734C88}" presName="node" presStyleLbl="node1" presStyleIdx="0" presStyleCnt="3" custScaleX="150488" custScaleY="87582">
        <dgm:presLayoutVars>
          <dgm:bulletEnabled val="1"/>
        </dgm:presLayoutVars>
      </dgm:prSet>
      <dgm:spPr/>
      <dgm:t>
        <a:bodyPr/>
        <a:lstStyle/>
        <a:p>
          <a:endParaRPr kumimoji="1" lang="ja-JP" altLang="en-US"/>
        </a:p>
      </dgm:t>
    </dgm:pt>
    <dgm:pt modelId="{CDDB7210-FEAF-4982-B733-F42BE946B802}" type="pres">
      <dgm:prSet presAssocID="{044B8D82-A4D9-4FF3-9FB7-541162734C88}" presName="dummy" presStyleCnt="0"/>
      <dgm:spPr/>
    </dgm:pt>
    <dgm:pt modelId="{AE80C4A5-E78E-4EA2-B68B-CA5AB8C85493}" type="pres">
      <dgm:prSet presAssocID="{EE1ED88B-C380-4ED8-AD78-BA59C48FC756}" presName="sibTrans" presStyleLbl="sibTrans2D1" presStyleIdx="0" presStyleCnt="3"/>
      <dgm:spPr/>
      <dgm:t>
        <a:bodyPr/>
        <a:lstStyle/>
        <a:p>
          <a:endParaRPr kumimoji="1" lang="ja-JP" altLang="en-US"/>
        </a:p>
      </dgm:t>
    </dgm:pt>
    <dgm:pt modelId="{5A68C742-4ADA-400B-9025-435ECF9D3272}" type="pres">
      <dgm:prSet presAssocID="{5EE0E7F9-97C2-464C-93BD-349566B7EBC2}" presName="node" presStyleLbl="node1" presStyleIdx="1" presStyleCnt="3" custScaleX="150488" custScaleY="87582">
        <dgm:presLayoutVars>
          <dgm:bulletEnabled val="1"/>
        </dgm:presLayoutVars>
      </dgm:prSet>
      <dgm:spPr/>
      <dgm:t>
        <a:bodyPr/>
        <a:lstStyle/>
        <a:p>
          <a:endParaRPr kumimoji="1" lang="ja-JP" altLang="en-US"/>
        </a:p>
      </dgm:t>
    </dgm:pt>
    <dgm:pt modelId="{B1886839-ED4E-48B4-B3E6-46C252864C2D}" type="pres">
      <dgm:prSet presAssocID="{5EE0E7F9-97C2-464C-93BD-349566B7EBC2}" presName="dummy" presStyleCnt="0"/>
      <dgm:spPr/>
    </dgm:pt>
    <dgm:pt modelId="{8CFC551B-1F5D-4087-A2F1-F8ABEEFAFB41}" type="pres">
      <dgm:prSet presAssocID="{5E5D09A6-D3DB-4C26-80AD-C71627406F49}" presName="sibTrans" presStyleLbl="sibTrans2D1" presStyleIdx="1" presStyleCnt="3"/>
      <dgm:spPr/>
      <dgm:t>
        <a:bodyPr/>
        <a:lstStyle/>
        <a:p>
          <a:endParaRPr kumimoji="1" lang="ja-JP" altLang="en-US"/>
        </a:p>
      </dgm:t>
    </dgm:pt>
    <dgm:pt modelId="{E40FB338-777F-45B8-B7B8-A812F16D16AB}" type="pres">
      <dgm:prSet presAssocID="{C6ABD53A-5494-40A2-A986-98D4A82CE1ED}" presName="node" presStyleLbl="node1" presStyleIdx="2" presStyleCnt="3" custScaleX="150488" custScaleY="87582">
        <dgm:presLayoutVars>
          <dgm:bulletEnabled val="1"/>
        </dgm:presLayoutVars>
      </dgm:prSet>
      <dgm:spPr/>
      <dgm:t>
        <a:bodyPr/>
        <a:lstStyle/>
        <a:p>
          <a:endParaRPr kumimoji="1" lang="ja-JP" altLang="en-US"/>
        </a:p>
      </dgm:t>
    </dgm:pt>
    <dgm:pt modelId="{334FB413-937B-4CEB-B386-C0E2D7D5E93B}" type="pres">
      <dgm:prSet presAssocID="{C6ABD53A-5494-40A2-A986-98D4A82CE1ED}" presName="dummy" presStyleCnt="0"/>
      <dgm:spPr/>
    </dgm:pt>
    <dgm:pt modelId="{F5CCC581-98B5-4FC3-B4F3-BFACE7067BA8}" type="pres">
      <dgm:prSet presAssocID="{61BE3F17-4FE9-4486-A7F0-75232940D224}" presName="sibTrans" presStyleLbl="sibTrans2D1" presStyleIdx="2" presStyleCnt="3"/>
      <dgm:spPr/>
      <dgm:t>
        <a:bodyPr/>
        <a:lstStyle/>
        <a:p>
          <a:endParaRPr kumimoji="1" lang="ja-JP" altLang="en-US"/>
        </a:p>
      </dgm:t>
    </dgm:pt>
  </dgm:ptLst>
  <dgm:cxnLst>
    <dgm:cxn modelId="{515305F7-BD53-4CBA-967E-B7D50C1A4CCE}" srcId="{AB43FAEC-FD72-4453-BF1D-3DAD36170045}" destId="{044B8D82-A4D9-4FF3-9FB7-541162734C88}" srcOrd="0" destOrd="0" parTransId="{4ECB1177-C9CF-4F38-B653-FE8CD43C606E}" sibTransId="{EE1ED88B-C380-4ED8-AD78-BA59C48FC756}"/>
    <dgm:cxn modelId="{E3750E78-EA76-4F91-B76F-C0DE1958378E}" type="presOf" srcId="{5E5D09A6-D3DB-4C26-80AD-C71627406F49}" destId="{8CFC551B-1F5D-4087-A2F1-F8ABEEFAFB41}" srcOrd="0" destOrd="0" presId="urn:microsoft.com/office/officeart/2005/8/layout/radial6"/>
    <dgm:cxn modelId="{5AFC0CE5-EC9F-4DB3-8D6C-89D349A1464B}" type="presOf" srcId="{EE1ED88B-C380-4ED8-AD78-BA59C48FC756}" destId="{AE80C4A5-E78E-4EA2-B68B-CA5AB8C85493}" srcOrd="0" destOrd="0" presId="urn:microsoft.com/office/officeart/2005/8/layout/radial6"/>
    <dgm:cxn modelId="{7869F43B-E161-4DAA-9CA2-76F4192122B0}" type="presOf" srcId="{AB43FAEC-FD72-4453-BF1D-3DAD36170045}" destId="{C0C7145C-5DDC-4FCF-8C7B-8595BACF5BE4}" srcOrd="0" destOrd="0" presId="urn:microsoft.com/office/officeart/2005/8/layout/radial6"/>
    <dgm:cxn modelId="{94034EB3-2484-4633-ADD8-620B278794C1}" type="presOf" srcId="{63FC78E0-9B92-4D7B-B77B-F581B5DE2CF9}" destId="{473629DA-3099-4091-A7B1-8CBA373AF34C}" srcOrd="0" destOrd="0" presId="urn:microsoft.com/office/officeart/2005/8/layout/radial6"/>
    <dgm:cxn modelId="{45418798-3D7B-42EE-9130-078B8423A467}" type="presOf" srcId="{61BE3F17-4FE9-4486-A7F0-75232940D224}" destId="{F5CCC581-98B5-4FC3-B4F3-BFACE7067BA8}" srcOrd="0" destOrd="0" presId="urn:microsoft.com/office/officeart/2005/8/layout/radial6"/>
    <dgm:cxn modelId="{114EFF12-666A-494D-9686-069FBFB3DEF3}" srcId="{63FC78E0-9B92-4D7B-B77B-F581B5DE2CF9}" destId="{AB43FAEC-FD72-4453-BF1D-3DAD36170045}" srcOrd="0" destOrd="0" parTransId="{3A2D2B40-DC96-4BC0-8A7D-B0C2AEE1FD67}" sibTransId="{3E1B395C-FBBE-4B29-947E-B455F23D2A5C}"/>
    <dgm:cxn modelId="{60D4A335-964F-49C2-AAA5-615D820C35A7}" srcId="{AB43FAEC-FD72-4453-BF1D-3DAD36170045}" destId="{C6ABD53A-5494-40A2-A986-98D4A82CE1ED}" srcOrd="2" destOrd="0" parTransId="{553A7ABC-0A7A-4C9D-AF2B-C50CF616D9BE}" sibTransId="{61BE3F17-4FE9-4486-A7F0-75232940D224}"/>
    <dgm:cxn modelId="{B6534D56-E11E-4596-BF55-DD8B5A3E1B73}" srcId="{AB43FAEC-FD72-4453-BF1D-3DAD36170045}" destId="{5EE0E7F9-97C2-464C-93BD-349566B7EBC2}" srcOrd="1" destOrd="0" parTransId="{22E522EA-010A-4D50-8834-2A636055A0F2}" sibTransId="{5E5D09A6-D3DB-4C26-80AD-C71627406F49}"/>
    <dgm:cxn modelId="{6AE56D3C-E664-4069-8E73-F526A2309CED}" type="presOf" srcId="{044B8D82-A4D9-4FF3-9FB7-541162734C88}" destId="{BAA52B0C-973A-4833-8C46-C309F7B1813F}" srcOrd="0" destOrd="0" presId="urn:microsoft.com/office/officeart/2005/8/layout/radial6"/>
    <dgm:cxn modelId="{1A7C89A6-2E28-4B63-AABD-F756389DE55A}" type="presOf" srcId="{C6ABD53A-5494-40A2-A986-98D4A82CE1ED}" destId="{E40FB338-777F-45B8-B7B8-A812F16D16AB}" srcOrd="0" destOrd="0" presId="urn:microsoft.com/office/officeart/2005/8/layout/radial6"/>
    <dgm:cxn modelId="{79968AAE-2AA6-40B3-A88B-C8366481D8F8}" type="presOf" srcId="{5EE0E7F9-97C2-464C-93BD-349566B7EBC2}" destId="{5A68C742-4ADA-400B-9025-435ECF9D3272}" srcOrd="0" destOrd="0" presId="urn:microsoft.com/office/officeart/2005/8/layout/radial6"/>
    <dgm:cxn modelId="{CADF76F2-5195-48CA-B759-3C21DBAC5AF8}" type="presParOf" srcId="{473629DA-3099-4091-A7B1-8CBA373AF34C}" destId="{C0C7145C-5DDC-4FCF-8C7B-8595BACF5BE4}" srcOrd="0" destOrd="0" presId="urn:microsoft.com/office/officeart/2005/8/layout/radial6"/>
    <dgm:cxn modelId="{7120FFED-9DD9-456A-BF91-0B29A24FEC6F}" type="presParOf" srcId="{473629DA-3099-4091-A7B1-8CBA373AF34C}" destId="{BAA52B0C-973A-4833-8C46-C309F7B1813F}" srcOrd="1" destOrd="0" presId="urn:microsoft.com/office/officeart/2005/8/layout/radial6"/>
    <dgm:cxn modelId="{1C3E15D1-4A61-477A-9F42-C959EEA85C1C}" type="presParOf" srcId="{473629DA-3099-4091-A7B1-8CBA373AF34C}" destId="{CDDB7210-FEAF-4982-B733-F42BE946B802}" srcOrd="2" destOrd="0" presId="urn:microsoft.com/office/officeart/2005/8/layout/radial6"/>
    <dgm:cxn modelId="{DDCDF914-138E-42CF-B672-8616A12EE8F9}" type="presParOf" srcId="{473629DA-3099-4091-A7B1-8CBA373AF34C}" destId="{AE80C4A5-E78E-4EA2-B68B-CA5AB8C85493}" srcOrd="3" destOrd="0" presId="urn:microsoft.com/office/officeart/2005/8/layout/radial6"/>
    <dgm:cxn modelId="{C2A8359B-C988-4B54-AF8E-BC9545B183F5}" type="presParOf" srcId="{473629DA-3099-4091-A7B1-8CBA373AF34C}" destId="{5A68C742-4ADA-400B-9025-435ECF9D3272}" srcOrd="4" destOrd="0" presId="urn:microsoft.com/office/officeart/2005/8/layout/radial6"/>
    <dgm:cxn modelId="{4DCCB54E-ACEF-43C7-8D3F-3EFF4EF930AA}" type="presParOf" srcId="{473629DA-3099-4091-A7B1-8CBA373AF34C}" destId="{B1886839-ED4E-48B4-B3E6-46C252864C2D}" srcOrd="5" destOrd="0" presId="urn:microsoft.com/office/officeart/2005/8/layout/radial6"/>
    <dgm:cxn modelId="{207B55D6-6156-45C6-8751-CBA749295EA9}" type="presParOf" srcId="{473629DA-3099-4091-A7B1-8CBA373AF34C}" destId="{8CFC551B-1F5D-4087-A2F1-F8ABEEFAFB41}" srcOrd="6" destOrd="0" presId="urn:microsoft.com/office/officeart/2005/8/layout/radial6"/>
    <dgm:cxn modelId="{C50D1535-4F39-4FA0-BF5D-08A1FA40089C}" type="presParOf" srcId="{473629DA-3099-4091-A7B1-8CBA373AF34C}" destId="{E40FB338-777F-45B8-B7B8-A812F16D16AB}" srcOrd="7" destOrd="0" presId="urn:microsoft.com/office/officeart/2005/8/layout/radial6"/>
    <dgm:cxn modelId="{E07A6913-80EE-4EB0-A70E-3D94AC0A9D92}" type="presParOf" srcId="{473629DA-3099-4091-A7B1-8CBA373AF34C}" destId="{334FB413-937B-4CEB-B386-C0E2D7D5E93B}" srcOrd="8" destOrd="0" presId="urn:microsoft.com/office/officeart/2005/8/layout/radial6"/>
    <dgm:cxn modelId="{3039DD09-4667-41AC-B664-9089D3798488}" type="presParOf" srcId="{473629DA-3099-4091-A7B1-8CBA373AF34C}" destId="{F5CCC581-98B5-4FC3-B4F3-BFACE7067BA8}" srcOrd="9"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2B46194-3F54-4024-A383-A3AEE6108A9D}"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kumimoji="1" lang="ja-JP" altLang="en-US"/>
        </a:p>
      </dgm:t>
    </dgm:pt>
    <dgm:pt modelId="{13740D00-9484-403D-8D37-DD0DA83F44C1}">
      <dgm:prSet phldrT="[テキスト]" custT="1"/>
      <dgm:spPr>
        <a:solidFill>
          <a:schemeClr val="accent1">
            <a:lumMod val="40000"/>
            <a:lumOff val="60000"/>
          </a:schemeClr>
        </a:solidFill>
      </dgm:spPr>
      <dgm:t>
        <a:bodyPr/>
        <a:lstStyle/>
        <a:p>
          <a:r>
            <a:rPr kumimoji="1" lang="ja-JP" altLang="en-US" sz="4800" dirty="0" smtClean="0">
              <a:solidFill>
                <a:schemeClr val="tx1"/>
              </a:solidFill>
            </a:rPr>
            <a:t>他プラットフォームへの移植</a:t>
          </a:r>
          <a:endParaRPr kumimoji="1" lang="ja-JP" altLang="en-US" sz="3200" dirty="0">
            <a:solidFill>
              <a:schemeClr val="tx1"/>
            </a:solidFill>
          </a:endParaRPr>
        </a:p>
      </dgm:t>
    </dgm:pt>
    <dgm:pt modelId="{F7A0FAFD-FE9E-4102-837D-70681D867A81}" type="parTrans" cxnId="{EC1A6FB4-AD31-4CDE-8849-1B9BF501D7AE}">
      <dgm:prSet/>
      <dgm:spPr/>
      <dgm:t>
        <a:bodyPr/>
        <a:lstStyle/>
        <a:p>
          <a:endParaRPr kumimoji="1" lang="ja-JP" altLang="en-US"/>
        </a:p>
      </dgm:t>
    </dgm:pt>
    <dgm:pt modelId="{DD11EF67-A923-4420-97C3-99EF3D6C4E82}" type="sibTrans" cxnId="{EC1A6FB4-AD31-4CDE-8849-1B9BF501D7AE}">
      <dgm:prSet/>
      <dgm:spPr/>
      <dgm:t>
        <a:bodyPr/>
        <a:lstStyle/>
        <a:p>
          <a:endParaRPr kumimoji="1" lang="ja-JP" altLang="en-US"/>
        </a:p>
      </dgm:t>
    </dgm:pt>
    <dgm:pt modelId="{23303FE6-5A2D-4F6C-97C9-B7BCE9DDACE3}">
      <dgm:prSet phldrT="[テキスト]" custT="1"/>
      <dgm:spPr>
        <a:solidFill>
          <a:schemeClr val="accent1">
            <a:lumMod val="40000"/>
            <a:lumOff val="60000"/>
          </a:schemeClr>
        </a:solidFill>
      </dgm:spPr>
      <dgm:t>
        <a:bodyPr/>
        <a:lstStyle/>
        <a:p>
          <a:r>
            <a:rPr kumimoji="1" lang="ja-JP" altLang="en-US" sz="4800" dirty="0" smtClean="0">
              <a:solidFill>
                <a:schemeClr val="tx1"/>
              </a:solidFill>
            </a:rPr>
            <a:t>より多くの言語への対応</a:t>
          </a:r>
          <a:endParaRPr kumimoji="1" lang="ja-JP" altLang="en-US" sz="3200" dirty="0">
            <a:solidFill>
              <a:schemeClr val="tx1"/>
            </a:solidFill>
          </a:endParaRPr>
        </a:p>
      </dgm:t>
    </dgm:pt>
    <dgm:pt modelId="{2F502BC2-215A-4054-A3EF-E098C9BAD72E}" type="parTrans" cxnId="{A522BF05-13BB-47A4-85AE-F03B98B07C3E}">
      <dgm:prSet/>
      <dgm:spPr/>
      <dgm:t>
        <a:bodyPr/>
        <a:lstStyle/>
        <a:p>
          <a:endParaRPr kumimoji="1" lang="ja-JP" altLang="en-US"/>
        </a:p>
      </dgm:t>
    </dgm:pt>
    <dgm:pt modelId="{67456ED4-096D-4209-8814-1725235DF790}" type="sibTrans" cxnId="{A522BF05-13BB-47A4-85AE-F03B98B07C3E}">
      <dgm:prSet/>
      <dgm:spPr/>
      <dgm:t>
        <a:bodyPr/>
        <a:lstStyle/>
        <a:p>
          <a:endParaRPr kumimoji="1" lang="ja-JP" altLang="en-US"/>
        </a:p>
      </dgm:t>
    </dgm:pt>
    <dgm:pt modelId="{D88CDFE6-C365-4BD4-84FC-0A720196A1CE}">
      <dgm:prSet phldrT="[テキスト]" custT="1"/>
      <dgm:spPr>
        <a:solidFill>
          <a:schemeClr val="accent1">
            <a:lumMod val="40000"/>
            <a:lumOff val="60000"/>
          </a:schemeClr>
        </a:solidFill>
      </dgm:spPr>
      <dgm:t>
        <a:bodyPr/>
        <a:lstStyle/>
        <a:p>
          <a:r>
            <a:rPr kumimoji="1" lang="ja-JP" altLang="en-US" sz="4400" dirty="0" smtClean="0">
              <a:solidFill>
                <a:schemeClr val="tx1"/>
              </a:solidFill>
            </a:rPr>
            <a:t>カメラフォルダへのアクセス</a:t>
          </a:r>
          <a:endParaRPr kumimoji="1" lang="ja-JP" altLang="en-US" sz="4400" dirty="0">
            <a:solidFill>
              <a:schemeClr val="tx1"/>
            </a:solidFill>
          </a:endParaRPr>
        </a:p>
      </dgm:t>
    </dgm:pt>
    <dgm:pt modelId="{31EBDE80-E004-43A6-ACD5-1A6358478FE7}" type="parTrans" cxnId="{26CB1006-7342-4FEA-9623-759C9386A62C}">
      <dgm:prSet/>
      <dgm:spPr/>
      <dgm:t>
        <a:bodyPr/>
        <a:lstStyle/>
        <a:p>
          <a:endParaRPr kumimoji="1" lang="ja-JP" altLang="en-US"/>
        </a:p>
      </dgm:t>
    </dgm:pt>
    <dgm:pt modelId="{F5A1C394-4228-409A-A4C8-9D9E706DF28B}" type="sibTrans" cxnId="{26CB1006-7342-4FEA-9623-759C9386A62C}">
      <dgm:prSet/>
      <dgm:spPr/>
      <dgm:t>
        <a:bodyPr/>
        <a:lstStyle/>
        <a:p>
          <a:endParaRPr kumimoji="1" lang="ja-JP" altLang="en-US"/>
        </a:p>
      </dgm:t>
    </dgm:pt>
    <dgm:pt modelId="{A1054647-4C66-4047-8B3D-B5F9FC4ECE83}" type="pres">
      <dgm:prSet presAssocID="{92B46194-3F54-4024-A383-A3AEE6108A9D}" presName="Name0" presStyleCnt="0">
        <dgm:presLayoutVars>
          <dgm:chMax val="7"/>
          <dgm:chPref val="7"/>
          <dgm:dir/>
        </dgm:presLayoutVars>
      </dgm:prSet>
      <dgm:spPr/>
      <dgm:t>
        <a:bodyPr/>
        <a:lstStyle/>
        <a:p>
          <a:endParaRPr kumimoji="1" lang="ja-JP" altLang="en-US"/>
        </a:p>
      </dgm:t>
    </dgm:pt>
    <dgm:pt modelId="{DCC94C9D-DDBE-4F4A-A97A-BBE210E5ECCC}" type="pres">
      <dgm:prSet presAssocID="{92B46194-3F54-4024-A383-A3AEE6108A9D}" presName="Name1" presStyleCnt="0"/>
      <dgm:spPr/>
    </dgm:pt>
    <dgm:pt modelId="{2DEA0E74-9C4D-48EF-B19C-FB6DD34C83D1}" type="pres">
      <dgm:prSet presAssocID="{92B46194-3F54-4024-A383-A3AEE6108A9D}" presName="cycle" presStyleCnt="0"/>
      <dgm:spPr/>
    </dgm:pt>
    <dgm:pt modelId="{9404990F-7817-488D-9200-2F7A1FAEEC6E}" type="pres">
      <dgm:prSet presAssocID="{92B46194-3F54-4024-A383-A3AEE6108A9D}" presName="srcNode" presStyleLbl="node1" presStyleIdx="0" presStyleCnt="3"/>
      <dgm:spPr/>
    </dgm:pt>
    <dgm:pt modelId="{25829538-F034-4CCF-8420-85FD0470E9E0}" type="pres">
      <dgm:prSet presAssocID="{92B46194-3F54-4024-A383-A3AEE6108A9D}" presName="conn" presStyleLbl="parChTrans1D2" presStyleIdx="0" presStyleCnt="1"/>
      <dgm:spPr/>
      <dgm:t>
        <a:bodyPr/>
        <a:lstStyle/>
        <a:p>
          <a:endParaRPr kumimoji="1" lang="ja-JP" altLang="en-US"/>
        </a:p>
      </dgm:t>
    </dgm:pt>
    <dgm:pt modelId="{1A4C35AA-090B-4C96-BCAE-CB08EF2A04A0}" type="pres">
      <dgm:prSet presAssocID="{92B46194-3F54-4024-A383-A3AEE6108A9D}" presName="extraNode" presStyleLbl="node1" presStyleIdx="0" presStyleCnt="3"/>
      <dgm:spPr/>
    </dgm:pt>
    <dgm:pt modelId="{B0022FB3-CAAE-4189-8B44-E381BD0FB722}" type="pres">
      <dgm:prSet presAssocID="{92B46194-3F54-4024-A383-A3AEE6108A9D}" presName="dstNode" presStyleLbl="node1" presStyleIdx="0" presStyleCnt="3"/>
      <dgm:spPr/>
    </dgm:pt>
    <dgm:pt modelId="{FE852B0E-5EBF-4C8E-B113-B28B5ADA5A87}" type="pres">
      <dgm:prSet presAssocID="{13740D00-9484-403D-8D37-DD0DA83F44C1}" presName="text_1" presStyleLbl="node1" presStyleIdx="0" presStyleCnt="3">
        <dgm:presLayoutVars>
          <dgm:bulletEnabled val="1"/>
        </dgm:presLayoutVars>
      </dgm:prSet>
      <dgm:spPr/>
      <dgm:t>
        <a:bodyPr/>
        <a:lstStyle/>
        <a:p>
          <a:endParaRPr kumimoji="1" lang="ja-JP" altLang="en-US"/>
        </a:p>
      </dgm:t>
    </dgm:pt>
    <dgm:pt modelId="{8A1EBAB9-0C58-4EB5-9578-D6CCDD886C40}" type="pres">
      <dgm:prSet presAssocID="{13740D00-9484-403D-8D37-DD0DA83F44C1}" presName="accent_1" presStyleCnt="0"/>
      <dgm:spPr/>
    </dgm:pt>
    <dgm:pt modelId="{3E12F1F8-B001-4F0D-ACB8-76370F807A3E}" type="pres">
      <dgm:prSet presAssocID="{13740D00-9484-403D-8D37-DD0DA83F44C1}" presName="accentRepeatNode" presStyleLbl="solidFgAcc1" presStyleIdx="0" presStyleCnt="3"/>
      <dgm:spPr/>
    </dgm:pt>
    <dgm:pt modelId="{5306B884-DBE8-4739-9B25-4A0BD96BA817}" type="pres">
      <dgm:prSet presAssocID="{23303FE6-5A2D-4F6C-97C9-B7BCE9DDACE3}" presName="text_2" presStyleLbl="node1" presStyleIdx="1" presStyleCnt="3">
        <dgm:presLayoutVars>
          <dgm:bulletEnabled val="1"/>
        </dgm:presLayoutVars>
      </dgm:prSet>
      <dgm:spPr/>
      <dgm:t>
        <a:bodyPr/>
        <a:lstStyle/>
        <a:p>
          <a:endParaRPr kumimoji="1" lang="ja-JP" altLang="en-US"/>
        </a:p>
      </dgm:t>
    </dgm:pt>
    <dgm:pt modelId="{5A9F5355-9684-4B70-BCF2-C4924DFAAB81}" type="pres">
      <dgm:prSet presAssocID="{23303FE6-5A2D-4F6C-97C9-B7BCE9DDACE3}" presName="accent_2" presStyleCnt="0"/>
      <dgm:spPr/>
    </dgm:pt>
    <dgm:pt modelId="{7DB43E16-BE8A-46CB-AC2F-8AF35F81B64D}" type="pres">
      <dgm:prSet presAssocID="{23303FE6-5A2D-4F6C-97C9-B7BCE9DDACE3}" presName="accentRepeatNode" presStyleLbl="solidFgAcc1" presStyleIdx="1" presStyleCnt="3"/>
      <dgm:spPr/>
    </dgm:pt>
    <dgm:pt modelId="{57CC5741-FA03-44CC-B491-F238FFE8D642}" type="pres">
      <dgm:prSet presAssocID="{D88CDFE6-C365-4BD4-84FC-0A720196A1CE}" presName="text_3" presStyleLbl="node1" presStyleIdx="2" presStyleCnt="3">
        <dgm:presLayoutVars>
          <dgm:bulletEnabled val="1"/>
        </dgm:presLayoutVars>
      </dgm:prSet>
      <dgm:spPr/>
      <dgm:t>
        <a:bodyPr/>
        <a:lstStyle/>
        <a:p>
          <a:endParaRPr kumimoji="1" lang="ja-JP" altLang="en-US"/>
        </a:p>
      </dgm:t>
    </dgm:pt>
    <dgm:pt modelId="{7719CB2A-8542-452A-944F-4BD76676EC75}" type="pres">
      <dgm:prSet presAssocID="{D88CDFE6-C365-4BD4-84FC-0A720196A1CE}" presName="accent_3" presStyleCnt="0"/>
      <dgm:spPr/>
    </dgm:pt>
    <dgm:pt modelId="{2EF42BF4-3545-4512-9E2A-874290634358}" type="pres">
      <dgm:prSet presAssocID="{D88CDFE6-C365-4BD4-84FC-0A720196A1CE}" presName="accentRepeatNode" presStyleLbl="solidFgAcc1" presStyleIdx="2" presStyleCnt="3"/>
      <dgm:spPr/>
    </dgm:pt>
  </dgm:ptLst>
  <dgm:cxnLst>
    <dgm:cxn modelId="{E4511173-8EA3-4EF1-9B35-9A254A5F647F}" type="presOf" srcId="{23303FE6-5A2D-4F6C-97C9-B7BCE9DDACE3}" destId="{5306B884-DBE8-4739-9B25-4A0BD96BA817}" srcOrd="0" destOrd="0" presId="urn:microsoft.com/office/officeart/2008/layout/VerticalCurvedList"/>
    <dgm:cxn modelId="{B01FE905-2D9F-4375-931B-D7E54EABE388}" type="presOf" srcId="{DD11EF67-A923-4420-97C3-99EF3D6C4E82}" destId="{25829538-F034-4CCF-8420-85FD0470E9E0}" srcOrd="0" destOrd="0" presId="urn:microsoft.com/office/officeart/2008/layout/VerticalCurvedList"/>
    <dgm:cxn modelId="{A522BF05-13BB-47A4-85AE-F03B98B07C3E}" srcId="{92B46194-3F54-4024-A383-A3AEE6108A9D}" destId="{23303FE6-5A2D-4F6C-97C9-B7BCE9DDACE3}" srcOrd="1" destOrd="0" parTransId="{2F502BC2-215A-4054-A3EF-E098C9BAD72E}" sibTransId="{67456ED4-096D-4209-8814-1725235DF790}"/>
    <dgm:cxn modelId="{EC1A6FB4-AD31-4CDE-8849-1B9BF501D7AE}" srcId="{92B46194-3F54-4024-A383-A3AEE6108A9D}" destId="{13740D00-9484-403D-8D37-DD0DA83F44C1}" srcOrd="0" destOrd="0" parTransId="{F7A0FAFD-FE9E-4102-837D-70681D867A81}" sibTransId="{DD11EF67-A923-4420-97C3-99EF3D6C4E82}"/>
    <dgm:cxn modelId="{692AE799-298C-45D5-8640-1755697F4567}" type="presOf" srcId="{13740D00-9484-403D-8D37-DD0DA83F44C1}" destId="{FE852B0E-5EBF-4C8E-B113-B28B5ADA5A87}" srcOrd="0" destOrd="0" presId="urn:microsoft.com/office/officeart/2008/layout/VerticalCurvedList"/>
    <dgm:cxn modelId="{F124BD58-2EC1-407E-A1C6-A7B69CFE51A5}" type="presOf" srcId="{92B46194-3F54-4024-A383-A3AEE6108A9D}" destId="{A1054647-4C66-4047-8B3D-B5F9FC4ECE83}" srcOrd="0" destOrd="0" presId="urn:microsoft.com/office/officeart/2008/layout/VerticalCurvedList"/>
    <dgm:cxn modelId="{963B048C-BDD4-447C-9D4B-0ABC0B21C40C}" type="presOf" srcId="{D88CDFE6-C365-4BD4-84FC-0A720196A1CE}" destId="{57CC5741-FA03-44CC-B491-F238FFE8D642}" srcOrd="0" destOrd="0" presId="urn:microsoft.com/office/officeart/2008/layout/VerticalCurvedList"/>
    <dgm:cxn modelId="{26CB1006-7342-4FEA-9623-759C9386A62C}" srcId="{92B46194-3F54-4024-A383-A3AEE6108A9D}" destId="{D88CDFE6-C365-4BD4-84FC-0A720196A1CE}" srcOrd="2" destOrd="0" parTransId="{31EBDE80-E004-43A6-ACD5-1A6358478FE7}" sibTransId="{F5A1C394-4228-409A-A4C8-9D9E706DF28B}"/>
    <dgm:cxn modelId="{0A64DD94-D544-47A4-A091-248B6878299A}" type="presParOf" srcId="{A1054647-4C66-4047-8B3D-B5F9FC4ECE83}" destId="{DCC94C9D-DDBE-4F4A-A97A-BBE210E5ECCC}" srcOrd="0" destOrd="0" presId="urn:microsoft.com/office/officeart/2008/layout/VerticalCurvedList"/>
    <dgm:cxn modelId="{28D66AB3-B8C0-46DF-A1EC-601442B1A8FC}" type="presParOf" srcId="{DCC94C9D-DDBE-4F4A-A97A-BBE210E5ECCC}" destId="{2DEA0E74-9C4D-48EF-B19C-FB6DD34C83D1}" srcOrd="0" destOrd="0" presId="urn:microsoft.com/office/officeart/2008/layout/VerticalCurvedList"/>
    <dgm:cxn modelId="{B2ED895E-138E-421A-AB23-F875E3D45312}" type="presParOf" srcId="{2DEA0E74-9C4D-48EF-B19C-FB6DD34C83D1}" destId="{9404990F-7817-488D-9200-2F7A1FAEEC6E}" srcOrd="0" destOrd="0" presId="urn:microsoft.com/office/officeart/2008/layout/VerticalCurvedList"/>
    <dgm:cxn modelId="{6F1F2F24-9E02-495A-AD84-065C78B1B421}" type="presParOf" srcId="{2DEA0E74-9C4D-48EF-B19C-FB6DD34C83D1}" destId="{25829538-F034-4CCF-8420-85FD0470E9E0}" srcOrd="1" destOrd="0" presId="urn:microsoft.com/office/officeart/2008/layout/VerticalCurvedList"/>
    <dgm:cxn modelId="{25C02CEA-EB72-42C2-AD8C-F52A05FFA80F}" type="presParOf" srcId="{2DEA0E74-9C4D-48EF-B19C-FB6DD34C83D1}" destId="{1A4C35AA-090B-4C96-BCAE-CB08EF2A04A0}" srcOrd="2" destOrd="0" presId="urn:microsoft.com/office/officeart/2008/layout/VerticalCurvedList"/>
    <dgm:cxn modelId="{0AA875C9-69C0-4AA4-B85C-17F3A09271FC}" type="presParOf" srcId="{2DEA0E74-9C4D-48EF-B19C-FB6DD34C83D1}" destId="{B0022FB3-CAAE-4189-8B44-E381BD0FB722}" srcOrd="3" destOrd="0" presId="urn:microsoft.com/office/officeart/2008/layout/VerticalCurvedList"/>
    <dgm:cxn modelId="{BB718E58-1F8A-4210-8CC3-6F5CF93EAE1B}" type="presParOf" srcId="{DCC94C9D-DDBE-4F4A-A97A-BBE210E5ECCC}" destId="{FE852B0E-5EBF-4C8E-B113-B28B5ADA5A87}" srcOrd="1" destOrd="0" presId="urn:microsoft.com/office/officeart/2008/layout/VerticalCurvedList"/>
    <dgm:cxn modelId="{7229E44C-BAA0-4078-BE4D-6EF7998185D5}" type="presParOf" srcId="{DCC94C9D-DDBE-4F4A-A97A-BBE210E5ECCC}" destId="{8A1EBAB9-0C58-4EB5-9578-D6CCDD886C40}" srcOrd="2" destOrd="0" presId="urn:microsoft.com/office/officeart/2008/layout/VerticalCurvedList"/>
    <dgm:cxn modelId="{8B86394F-FB3D-4A02-BE87-4180C7999FA5}" type="presParOf" srcId="{8A1EBAB9-0C58-4EB5-9578-D6CCDD886C40}" destId="{3E12F1F8-B001-4F0D-ACB8-76370F807A3E}" srcOrd="0" destOrd="0" presId="urn:microsoft.com/office/officeart/2008/layout/VerticalCurvedList"/>
    <dgm:cxn modelId="{A7039849-C060-4EA7-BEB2-BCEAEF3963EC}" type="presParOf" srcId="{DCC94C9D-DDBE-4F4A-A97A-BBE210E5ECCC}" destId="{5306B884-DBE8-4739-9B25-4A0BD96BA817}" srcOrd="3" destOrd="0" presId="urn:microsoft.com/office/officeart/2008/layout/VerticalCurvedList"/>
    <dgm:cxn modelId="{02D2BE57-22B4-474B-ACFE-27BC8A511E48}" type="presParOf" srcId="{DCC94C9D-DDBE-4F4A-A97A-BBE210E5ECCC}" destId="{5A9F5355-9684-4B70-BCF2-C4924DFAAB81}" srcOrd="4" destOrd="0" presId="urn:microsoft.com/office/officeart/2008/layout/VerticalCurvedList"/>
    <dgm:cxn modelId="{3E365944-5162-4023-A9F1-1654AFB2C269}" type="presParOf" srcId="{5A9F5355-9684-4B70-BCF2-C4924DFAAB81}" destId="{7DB43E16-BE8A-46CB-AC2F-8AF35F81B64D}" srcOrd="0" destOrd="0" presId="urn:microsoft.com/office/officeart/2008/layout/VerticalCurvedList"/>
    <dgm:cxn modelId="{696CCCC7-D4D4-499A-BD31-DB2272325115}" type="presParOf" srcId="{DCC94C9D-DDBE-4F4A-A97A-BBE210E5ECCC}" destId="{57CC5741-FA03-44CC-B491-F238FFE8D642}" srcOrd="5" destOrd="0" presId="urn:microsoft.com/office/officeart/2008/layout/VerticalCurvedList"/>
    <dgm:cxn modelId="{E884C350-D4D2-421A-A81F-53EB51895235}" type="presParOf" srcId="{DCC94C9D-DDBE-4F4A-A97A-BBE210E5ECCC}" destId="{7719CB2A-8542-452A-944F-4BD76676EC75}" srcOrd="6" destOrd="0" presId="urn:microsoft.com/office/officeart/2008/layout/VerticalCurvedList"/>
    <dgm:cxn modelId="{D9D6717D-6495-4486-83CC-A016D4BFAB25}" type="presParOf" srcId="{7719CB2A-8542-452A-944F-4BD76676EC75}" destId="{2EF42BF4-3545-4512-9E2A-874290634358}"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77C608B-9D20-410F-8A68-EC6F7833417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kumimoji="1" lang="ja-JP" altLang="en-US"/>
        </a:p>
      </dgm:t>
    </dgm:pt>
    <dgm:pt modelId="{6212B8C0-82D0-443D-8D8C-D8ECD033004C}">
      <dgm:prSet phldrT="[テキスト]" custT="1"/>
      <dgm:spPr>
        <a:solidFill>
          <a:schemeClr val="accent1">
            <a:lumMod val="40000"/>
            <a:lumOff val="60000"/>
          </a:schemeClr>
        </a:solidFill>
      </dgm:spPr>
      <dgm:t>
        <a:bodyPr/>
        <a:lstStyle/>
        <a:p>
          <a:r>
            <a:rPr kumimoji="1" lang="en-US" altLang="ja-JP" sz="4800" dirty="0" smtClean="0">
              <a:solidFill>
                <a:schemeClr val="tx1"/>
              </a:solidFill>
            </a:rPr>
            <a:t>GPS</a:t>
          </a:r>
          <a:r>
            <a:rPr kumimoji="1" lang="ja-JP" altLang="en-US" sz="4800" dirty="0" smtClean="0">
              <a:solidFill>
                <a:schemeClr val="tx1"/>
              </a:solidFill>
            </a:rPr>
            <a:t>を含む実利用データ集計</a:t>
          </a:r>
          <a:endParaRPr kumimoji="1" lang="ja-JP" altLang="en-US" sz="4800" dirty="0">
            <a:solidFill>
              <a:schemeClr val="tx1"/>
            </a:solidFill>
          </a:endParaRPr>
        </a:p>
      </dgm:t>
    </dgm:pt>
    <dgm:pt modelId="{C15CC94C-D49A-4552-B8E2-76A972B4C6F7}" type="parTrans" cxnId="{C698513F-E9A1-4EE0-B37D-7C88C1D02132}">
      <dgm:prSet/>
      <dgm:spPr/>
      <dgm:t>
        <a:bodyPr/>
        <a:lstStyle/>
        <a:p>
          <a:endParaRPr kumimoji="1" lang="ja-JP" altLang="en-US"/>
        </a:p>
      </dgm:t>
    </dgm:pt>
    <dgm:pt modelId="{3A6BFB26-04E3-4AB8-B1DF-36A3F3C816B9}" type="sibTrans" cxnId="{C698513F-E9A1-4EE0-B37D-7C88C1D02132}">
      <dgm:prSet/>
      <dgm:spPr/>
      <dgm:t>
        <a:bodyPr/>
        <a:lstStyle/>
        <a:p>
          <a:endParaRPr kumimoji="1" lang="ja-JP" altLang="en-US"/>
        </a:p>
      </dgm:t>
    </dgm:pt>
    <dgm:pt modelId="{7185DD5B-4E87-4462-97AE-FF2345A49276}">
      <dgm:prSet phldrT="[テキスト]" custT="1"/>
      <dgm:spPr>
        <a:solidFill>
          <a:schemeClr val="accent1">
            <a:lumMod val="40000"/>
            <a:lumOff val="60000"/>
          </a:schemeClr>
        </a:solidFill>
      </dgm:spPr>
      <dgm:t>
        <a:bodyPr/>
        <a:lstStyle/>
        <a:p>
          <a:r>
            <a:rPr kumimoji="1" lang="ja-JP" altLang="en-US" sz="4800" dirty="0" smtClean="0">
              <a:solidFill>
                <a:schemeClr val="tx1"/>
              </a:solidFill>
            </a:rPr>
            <a:t>観光地や公共施設に連携を仰ぐ</a:t>
          </a:r>
          <a:endParaRPr kumimoji="1" lang="ja-JP" altLang="en-US" sz="4800" dirty="0">
            <a:solidFill>
              <a:schemeClr val="tx1"/>
            </a:solidFill>
          </a:endParaRPr>
        </a:p>
      </dgm:t>
    </dgm:pt>
    <dgm:pt modelId="{BD182208-7FA9-4151-BF16-CD9394A0B05E}" type="parTrans" cxnId="{8E02D105-410C-4984-9BEA-B09218B6E5A7}">
      <dgm:prSet/>
      <dgm:spPr/>
      <dgm:t>
        <a:bodyPr/>
        <a:lstStyle/>
        <a:p>
          <a:endParaRPr kumimoji="1" lang="ja-JP" altLang="en-US"/>
        </a:p>
      </dgm:t>
    </dgm:pt>
    <dgm:pt modelId="{4AB7CD80-F733-45B5-BDDC-FFDD274B96EB}" type="sibTrans" cxnId="{8E02D105-410C-4984-9BEA-B09218B6E5A7}">
      <dgm:prSet/>
      <dgm:spPr/>
      <dgm:t>
        <a:bodyPr/>
        <a:lstStyle/>
        <a:p>
          <a:endParaRPr kumimoji="1" lang="ja-JP" altLang="en-US"/>
        </a:p>
      </dgm:t>
    </dgm:pt>
    <dgm:pt modelId="{D412C542-A0CD-445C-B594-C4B17F40E962}">
      <dgm:prSet phldrT="[テキスト]" custT="1"/>
      <dgm:spPr>
        <a:solidFill>
          <a:schemeClr val="accent1">
            <a:lumMod val="40000"/>
            <a:lumOff val="60000"/>
          </a:schemeClr>
        </a:solidFill>
      </dgm:spPr>
      <dgm:t>
        <a:bodyPr/>
        <a:lstStyle/>
        <a:p>
          <a:r>
            <a:rPr kumimoji="1" lang="ja-JP" altLang="en-US" sz="4800" dirty="0" smtClean="0">
              <a:solidFill>
                <a:schemeClr val="tx1"/>
              </a:solidFill>
            </a:rPr>
            <a:t>音声認識</a:t>
          </a:r>
          <a:r>
            <a:rPr kumimoji="1" lang="en-US" altLang="ja-JP" sz="4800" dirty="0" smtClean="0">
              <a:solidFill>
                <a:schemeClr val="tx1"/>
              </a:solidFill>
            </a:rPr>
            <a:t>API</a:t>
          </a:r>
          <a:r>
            <a:rPr kumimoji="1" lang="ja-JP" altLang="en-US" sz="4800" dirty="0" smtClean="0">
              <a:solidFill>
                <a:schemeClr val="tx1"/>
              </a:solidFill>
            </a:rPr>
            <a:t>を利用する</a:t>
          </a:r>
          <a:endParaRPr kumimoji="1" lang="ja-JP" altLang="en-US" sz="4800" dirty="0">
            <a:solidFill>
              <a:schemeClr val="tx1"/>
            </a:solidFill>
          </a:endParaRPr>
        </a:p>
      </dgm:t>
    </dgm:pt>
    <dgm:pt modelId="{023DD7D6-0A41-4C32-BE6F-3694B9173906}" type="parTrans" cxnId="{4A2F9F27-F739-4196-B88B-7D7DEC88F1AA}">
      <dgm:prSet/>
      <dgm:spPr/>
      <dgm:t>
        <a:bodyPr/>
        <a:lstStyle/>
        <a:p>
          <a:endParaRPr kumimoji="1" lang="ja-JP" altLang="en-US"/>
        </a:p>
      </dgm:t>
    </dgm:pt>
    <dgm:pt modelId="{FEAE5C12-2DD1-4F8F-8956-42D4A4635FA7}" type="sibTrans" cxnId="{4A2F9F27-F739-4196-B88B-7D7DEC88F1AA}">
      <dgm:prSet/>
      <dgm:spPr/>
      <dgm:t>
        <a:bodyPr/>
        <a:lstStyle/>
        <a:p>
          <a:endParaRPr kumimoji="1" lang="ja-JP" altLang="en-US"/>
        </a:p>
      </dgm:t>
    </dgm:pt>
    <dgm:pt modelId="{7D997F34-F6E5-4567-B62F-0971E3D0256A}">
      <dgm:prSet/>
      <dgm:spPr/>
      <dgm:t>
        <a:bodyPr/>
        <a:lstStyle/>
        <a:p>
          <a:endParaRPr kumimoji="1" lang="ja-JP" altLang="en-US" dirty="0"/>
        </a:p>
      </dgm:t>
    </dgm:pt>
    <dgm:pt modelId="{204C13B4-B889-47A9-919E-01F93733374B}" type="parTrans" cxnId="{106A7DCB-CCC8-4E67-B311-946B5EBA6105}">
      <dgm:prSet/>
      <dgm:spPr/>
      <dgm:t>
        <a:bodyPr/>
        <a:lstStyle/>
        <a:p>
          <a:endParaRPr kumimoji="1" lang="ja-JP" altLang="en-US"/>
        </a:p>
      </dgm:t>
    </dgm:pt>
    <dgm:pt modelId="{1977C47B-35FC-4036-8C06-880928472CC6}" type="sibTrans" cxnId="{106A7DCB-CCC8-4E67-B311-946B5EBA6105}">
      <dgm:prSet/>
      <dgm:spPr/>
      <dgm:t>
        <a:bodyPr/>
        <a:lstStyle/>
        <a:p>
          <a:endParaRPr kumimoji="1" lang="ja-JP" altLang="en-US"/>
        </a:p>
      </dgm:t>
    </dgm:pt>
    <dgm:pt modelId="{1B63C29E-5E4D-4003-860A-D3D00C33E842}" type="pres">
      <dgm:prSet presAssocID="{E77C608B-9D20-410F-8A68-EC6F7833417B}" presName="linear" presStyleCnt="0">
        <dgm:presLayoutVars>
          <dgm:dir/>
          <dgm:animLvl val="lvl"/>
          <dgm:resizeHandles val="exact"/>
        </dgm:presLayoutVars>
      </dgm:prSet>
      <dgm:spPr/>
      <dgm:t>
        <a:bodyPr/>
        <a:lstStyle/>
        <a:p>
          <a:endParaRPr kumimoji="1" lang="ja-JP" altLang="en-US"/>
        </a:p>
      </dgm:t>
    </dgm:pt>
    <dgm:pt modelId="{A3171CAF-E925-4518-AA3D-A38F04CCEAAE}" type="pres">
      <dgm:prSet presAssocID="{6212B8C0-82D0-443D-8D8C-D8ECD033004C}" presName="parentLin" presStyleCnt="0"/>
      <dgm:spPr/>
      <dgm:t>
        <a:bodyPr/>
        <a:lstStyle/>
        <a:p>
          <a:endParaRPr kumimoji="1" lang="ja-JP" altLang="en-US"/>
        </a:p>
      </dgm:t>
    </dgm:pt>
    <dgm:pt modelId="{96B55419-400E-47B1-937F-DDAEF6F1C484}" type="pres">
      <dgm:prSet presAssocID="{6212B8C0-82D0-443D-8D8C-D8ECD033004C}" presName="parentLeftMargin" presStyleLbl="node1" presStyleIdx="0" presStyleCnt="3"/>
      <dgm:spPr/>
      <dgm:t>
        <a:bodyPr/>
        <a:lstStyle/>
        <a:p>
          <a:endParaRPr kumimoji="1" lang="ja-JP" altLang="en-US"/>
        </a:p>
      </dgm:t>
    </dgm:pt>
    <dgm:pt modelId="{CB2FD465-9196-4DA5-88E0-234F2A627976}" type="pres">
      <dgm:prSet presAssocID="{6212B8C0-82D0-443D-8D8C-D8ECD033004C}" presName="parentText" presStyleLbl="node1" presStyleIdx="0" presStyleCnt="3" custScaleX="127240" custScaleY="98419" custLinFactNeighborY="-4470">
        <dgm:presLayoutVars>
          <dgm:chMax val="0"/>
          <dgm:bulletEnabled val="1"/>
        </dgm:presLayoutVars>
      </dgm:prSet>
      <dgm:spPr/>
      <dgm:t>
        <a:bodyPr/>
        <a:lstStyle/>
        <a:p>
          <a:endParaRPr kumimoji="1" lang="ja-JP" altLang="en-US"/>
        </a:p>
      </dgm:t>
    </dgm:pt>
    <dgm:pt modelId="{FBD43DE1-45E2-4025-BA7C-4D461DB5F94E}" type="pres">
      <dgm:prSet presAssocID="{6212B8C0-82D0-443D-8D8C-D8ECD033004C}" presName="negativeSpace" presStyleCnt="0"/>
      <dgm:spPr/>
      <dgm:t>
        <a:bodyPr/>
        <a:lstStyle/>
        <a:p>
          <a:endParaRPr kumimoji="1" lang="ja-JP" altLang="en-US"/>
        </a:p>
      </dgm:t>
    </dgm:pt>
    <dgm:pt modelId="{F1250540-B245-432F-B99F-57C937576855}" type="pres">
      <dgm:prSet presAssocID="{6212B8C0-82D0-443D-8D8C-D8ECD033004C}" presName="childText" presStyleLbl="conFgAcc1" presStyleIdx="0" presStyleCnt="3">
        <dgm:presLayoutVars>
          <dgm:bulletEnabled val="1"/>
        </dgm:presLayoutVars>
      </dgm:prSet>
      <dgm:spPr/>
      <dgm:t>
        <a:bodyPr/>
        <a:lstStyle/>
        <a:p>
          <a:endParaRPr kumimoji="1" lang="ja-JP" altLang="en-US"/>
        </a:p>
      </dgm:t>
    </dgm:pt>
    <dgm:pt modelId="{7ECAE6B8-3EF3-4068-B22C-231DB20602C3}" type="pres">
      <dgm:prSet presAssocID="{3A6BFB26-04E3-4AB8-B1DF-36A3F3C816B9}" presName="spaceBetweenRectangles" presStyleCnt="0"/>
      <dgm:spPr/>
      <dgm:t>
        <a:bodyPr/>
        <a:lstStyle/>
        <a:p>
          <a:endParaRPr kumimoji="1" lang="ja-JP" altLang="en-US"/>
        </a:p>
      </dgm:t>
    </dgm:pt>
    <dgm:pt modelId="{DAEF9AEC-450D-4B05-B92A-3B3ADBF7749C}" type="pres">
      <dgm:prSet presAssocID="{7185DD5B-4E87-4462-97AE-FF2345A49276}" presName="parentLin" presStyleCnt="0"/>
      <dgm:spPr/>
      <dgm:t>
        <a:bodyPr/>
        <a:lstStyle/>
        <a:p>
          <a:endParaRPr kumimoji="1" lang="ja-JP" altLang="en-US"/>
        </a:p>
      </dgm:t>
    </dgm:pt>
    <dgm:pt modelId="{72D13309-4F33-4239-A183-FF87371DAF74}" type="pres">
      <dgm:prSet presAssocID="{7185DD5B-4E87-4462-97AE-FF2345A49276}" presName="parentLeftMargin" presStyleLbl="node1" presStyleIdx="0" presStyleCnt="3"/>
      <dgm:spPr/>
      <dgm:t>
        <a:bodyPr/>
        <a:lstStyle/>
        <a:p>
          <a:endParaRPr kumimoji="1" lang="ja-JP" altLang="en-US"/>
        </a:p>
      </dgm:t>
    </dgm:pt>
    <dgm:pt modelId="{A3D4A429-02C8-4C7D-839E-8BA27B78BEF4}" type="pres">
      <dgm:prSet presAssocID="{7185DD5B-4E87-4462-97AE-FF2345A49276}" presName="parentText" presStyleLbl="node1" presStyleIdx="1" presStyleCnt="3" custScaleX="126142" custScaleY="93992">
        <dgm:presLayoutVars>
          <dgm:chMax val="0"/>
          <dgm:bulletEnabled val="1"/>
        </dgm:presLayoutVars>
      </dgm:prSet>
      <dgm:spPr/>
      <dgm:t>
        <a:bodyPr/>
        <a:lstStyle/>
        <a:p>
          <a:endParaRPr kumimoji="1" lang="ja-JP" altLang="en-US"/>
        </a:p>
      </dgm:t>
    </dgm:pt>
    <dgm:pt modelId="{8D89F8D8-D0C9-4532-BFCF-46F1890F6865}" type="pres">
      <dgm:prSet presAssocID="{7185DD5B-4E87-4462-97AE-FF2345A49276}" presName="negativeSpace" presStyleCnt="0"/>
      <dgm:spPr/>
      <dgm:t>
        <a:bodyPr/>
        <a:lstStyle/>
        <a:p>
          <a:endParaRPr kumimoji="1" lang="ja-JP" altLang="en-US"/>
        </a:p>
      </dgm:t>
    </dgm:pt>
    <dgm:pt modelId="{18084E10-B97D-4F2F-AF95-3B87D834C219}" type="pres">
      <dgm:prSet presAssocID="{7185DD5B-4E87-4462-97AE-FF2345A49276}" presName="childText" presStyleLbl="conFgAcc1" presStyleIdx="1" presStyleCnt="3">
        <dgm:presLayoutVars>
          <dgm:bulletEnabled val="1"/>
        </dgm:presLayoutVars>
      </dgm:prSet>
      <dgm:spPr/>
      <dgm:t>
        <a:bodyPr/>
        <a:lstStyle/>
        <a:p>
          <a:endParaRPr kumimoji="1" lang="ja-JP" altLang="en-US"/>
        </a:p>
      </dgm:t>
    </dgm:pt>
    <dgm:pt modelId="{0B9FACCF-826C-43E3-A6E7-FDAB5E5F6784}" type="pres">
      <dgm:prSet presAssocID="{4AB7CD80-F733-45B5-BDDC-FFDD274B96EB}" presName="spaceBetweenRectangles" presStyleCnt="0"/>
      <dgm:spPr/>
      <dgm:t>
        <a:bodyPr/>
        <a:lstStyle/>
        <a:p>
          <a:endParaRPr kumimoji="1" lang="ja-JP" altLang="en-US"/>
        </a:p>
      </dgm:t>
    </dgm:pt>
    <dgm:pt modelId="{CAE6A590-AD76-4BA1-A953-FFF0A56DA87C}" type="pres">
      <dgm:prSet presAssocID="{D412C542-A0CD-445C-B594-C4B17F40E962}" presName="parentLin" presStyleCnt="0"/>
      <dgm:spPr/>
      <dgm:t>
        <a:bodyPr/>
        <a:lstStyle/>
        <a:p>
          <a:endParaRPr kumimoji="1" lang="ja-JP" altLang="en-US"/>
        </a:p>
      </dgm:t>
    </dgm:pt>
    <dgm:pt modelId="{D1D0788C-5CD0-4130-A944-8DEE9DA07FA2}" type="pres">
      <dgm:prSet presAssocID="{D412C542-A0CD-445C-B594-C4B17F40E962}" presName="parentLeftMargin" presStyleLbl="node1" presStyleIdx="1" presStyleCnt="3"/>
      <dgm:spPr/>
      <dgm:t>
        <a:bodyPr/>
        <a:lstStyle/>
        <a:p>
          <a:endParaRPr kumimoji="1" lang="ja-JP" altLang="en-US"/>
        </a:p>
      </dgm:t>
    </dgm:pt>
    <dgm:pt modelId="{EFA43CD1-1D2E-4AAC-B2D8-66D1C78E9936}" type="pres">
      <dgm:prSet presAssocID="{D412C542-A0CD-445C-B594-C4B17F40E962}" presName="parentText" presStyleLbl="node1" presStyleIdx="2" presStyleCnt="3" custScaleX="126141">
        <dgm:presLayoutVars>
          <dgm:chMax val="0"/>
          <dgm:bulletEnabled val="1"/>
        </dgm:presLayoutVars>
      </dgm:prSet>
      <dgm:spPr/>
      <dgm:t>
        <a:bodyPr/>
        <a:lstStyle/>
        <a:p>
          <a:endParaRPr kumimoji="1" lang="ja-JP" altLang="en-US"/>
        </a:p>
      </dgm:t>
    </dgm:pt>
    <dgm:pt modelId="{A5BCAD85-C5A6-40C9-BC66-D712206E858E}" type="pres">
      <dgm:prSet presAssocID="{D412C542-A0CD-445C-B594-C4B17F40E962}" presName="negativeSpace" presStyleCnt="0"/>
      <dgm:spPr/>
      <dgm:t>
        <a:bodyPr/>
        <a:lstStyle/>
        <a:p>
          <a:endParaRPr kumimoji="1" lang="ja-JP" altLang="en-US"/>
        </a:p>
      </dgm:t>
    </dgm:pt>
    <dgm:pt modelId="{468F9883-2D38-476A-84CF-B46E2E68D7BE}" type="pres">
      <dgm:prSet presAssocID="{D412C542-A0CD-445C-B594-C4B17F40E962}" presName="childText" presStyleLbl="conFgAcc1" presStyleIdx="2" presStyleCnt="3">
        <dgm:presLayoutVars>
          <dgm:bulletEnabled val="1"/>
        </dgm:presLayoutVars>
      </dgm:prSet>
      <dgm:spPr/>
      <dgm:t>
        <a:bodyPr/>
        <a:lstStyle/>
        <a:p>
          <a:endParaRPr kumimoji="1" lang="ja-JP" altLang="en-US"/>
        </a:p>
      </dgm:t>
    </dgm:pt>
  </dgm:ptLst>
  <dgm:cxnLst>
    <dgm:cxn modelId="{C698513F-E9A1-4EE0-B37D-7C88C1D02132}" srcId="{E77C608B-9D20-410F-8A68-EC6F7833417B}" destId="{6212B8C0-82D0-443D-8D8C-D8ECD033004C}" srcOrd="0" destOrd="0" parTransId="{C15CC94C-D49A-4552-B8E2-76A972B4C6F7}" sibTransId="{3A6BFB26-04E3-4AB8-B1DF-36A3F3C816B9}"/>
    <dgm:cxn modelId="{35D25334-04A5-46BE-8FFF-DD8C2C7DFF14}" type="presOf" srcId="{7185DD5B-4E87-4462-97AE-FF2345A49276}" destId="{A3D4A429-02C8-4C7D-839E-8BA27B78BEF4}" srcOrd="1" destOrd="0" presId="urn:microsoft.com/office/officeart/2005/8/layout/list1"/>
    <dgm:cxn modelId="{4A2F9F27-F739-4196-B88B-7D7DEC88F1AA}" srcId="{E77C608B-9D20-410F-8A68-EC6F7833417B}" destId="{D412C542-A0CD-445C-B594-C4B17F40E962}" srcOrd="2" destOrd="0" parTransId="{023DD7D6-0A41-4C32-BE6F-3694B9173906}" sibTransId="{FEAE5C12-2DD1-4F8F-8956-42D4A4635FA7}"/>
    <dgm:cxn modelId="{8E02D105-410C-4984-9BEA-B09218B6E5A7}" srcId="{E77C608B-9D20-410F-8A68-EC6F7833417B}" destId="{7185DD5B-4E87-4462-97AE-FF2345A49276}" srcOrd="1" destOrd="0" parTransId="{BD182208-7FA9-4151-BF16-CD9394A0B05E}" sibTransId="{4AB7CD80-F733-45B5-BDDC-FFDD274B96EB}"/>
    <dgm:cxn modelId="{F16D0432-BF5C-40BA-9C81-E16C9830E627}" type="presOf" srcId="{6212B8C0-82D0-443D-8D8C-D8ECD033004C}" destId="{CB2FD465-9196-4DA5-88E0-234F2A627976}" srcOrd="1" destOrd="0" presId="urn:microsoft.com/office/officeart/2005/8/layout/list1"/>
    <dgm:cxn modelId="{6798540B-3158-403E-BCB0-E15DCC0EB589}" type="presOf" srcId="{D412C542-A0CD-445C-B594-C4B17F40E962}" destId="{EFA43CD1-1D2E-4AAC-B2D8-66D1C78E9936}" srcOrd="1" destOrd="0" presId="urn:microsoft.com/office/officeart/2005/8/layout/list1"/>
    <dgm:cxn modelId="{DCDA9FEC-8D01-4546-B486-3F518BD790DA}" type="presOf" srcId="{E77C608B-9D20-410F-8A68-EC6F7833417B}" destId="{1B63C29E-5E4D-4003-860A-D3D00C33E842}" srcOrd="0" destOrd="0" presId="urn:microsoft.com/office/officeart/2005/8/layout/list1"/>
    <dgm:cxn modelId="{94DF34FB-D4C3-4A0E-B0B8-BA6F8D14A426}" type="presOf" srcId="{7D997F34-F6E5-4567-B62F-0971E3D0256A}" destId="{468F9883-2D38-476A-84CF-B46E2E68D7BE}" srcOrd="0" destOrd="0" presId="urn:microsoft.com/office/officeart/2005/8/layout/list1"/>
    <dgm:cxn modelId="{F1DE358D-1F6D-411D-BBC9-188520583010}" type="presOf" srcId="{D412C542-A0CD-445C-B594-C4B17F40E962}" destId="{D1D0788C-5CD0-4130-A944-8DEE9DA07FA2}" srcOrd="0" destOrd="0" presId="urn:microsoft.com/office/officeart/2005/8/layout/list1"/>
    <dgm:cxn modelId="{17EF2CA1-F030-4441-8FAD-C653A012B4A3}" type="presOf" srcId="{7185DD5B-4E87-4462-97AE-FF2345A49276}" destId="{72D13309-4F33-4239-A183-FF87371DAF74}" srcOrd="0" destOrd="0" presId="urn:microsoft.com/office/officeart/2005/8/layout/list1"/>
    <dgm:cxn modelId="{F05242F8-3DE3-425B-BD65-A12499B53C21}" type="presOf" srcId="{6212B8C0-82D0-443D-8D8C-D8ECD033004C}" destId="{96B55419-400E-47B1-937F-DDAEF6F1C484}" srcOrd="0" destOrd="0" presId="urn:microsoft.com/office/officeart/2005/8/layout/list1"/>
    <dgm:cxn modelId="{106A7DCB-CCC8-4E67-B311-946B5EBA6105}" srcId="{D412C542-A0CD-445C-B594-C4B17F40E962}" destId="{7D997F34-F6E5-4567-B62F-0971E3D0256A}" srcOrd="0" destOrd="0" parTransId="{204C13B4-B889-47A9-919E-01F93733374B}" sibTransId="{1977C47B-35FC-4036-8C06-880928472CC6}"/>
    <dgm:cxn modelId="{D277622A-CE7C-453A-B17C-356907DFAC2C}" type="presParOf" srcId="{1B63C29E-5E4D-4003-860A-D3D00C33E842}" destId="{A3171CAF-E925-4518-AA3D-A38F04CCEAAE}" srcOrd="0" destOrd="0" presId="urn:microsoft.com/office/officeart/2005/8/layout/list1"/>
    <dgm:cxn modelId="{233DFB29-4864-464B-B3F0-CA105FFBCA63}" type="presParOf" srcId="{A3171CAF-E925-4518-AA3D-A38F04CCEAAE}" destId="{96B55419-400E-47B1-937F-DDAEF6F1C484}" srcOrd="0" destOrd="0" presId="urn:microsoft.com/office/officeart/2005/8/layout/list1"/>
    <dgm:cxn modelId="{39A303FB-8A70-4E18-B5F5-01A132EAFF26}" type="presParOf" srcId="{A3171CAF-E925-4518-AA3D-A38F04CCEAAE}" destId="{CB2FD465-9196-4DA5-88E0-234F2A627976}" srcOrd="1" destOrd="0" presId="urn:microsoft.com/office/officeart/2005/8/layout/list1"/>
    <dgm:cxn modelId="{AAEB199D-8F2D-47FB-82FA-80E24239B9C5}" type="presParOf" srcId="{1B63C29E-5E4D-4003-860A-D3D00C33E842}" destId="{FBD43DE1-45E2-4025-BA7C-4D461DB5F94E}" srcOrd="1" destOrd="0" presId="urn:microsoft.com/office/officeart/2005/8/layout/list1"/>
    <dgm:cxn modelId="{E001904A-75D9-4B29-98F5-50190E744713}" type="presParOf" srcId="{1B63C29E-5E4D-4003-860A-D3D00C33E842}" destId="{F1250540-B245-432F-B99F-57C937576855}" srcOrd="2" destOrd="0" presId="urn:microsoft.com/office/officeart/2005/8/layout/list1"/>
    <dgm:cxn modelId="{800214CF-6E92-4EB0-93EB-FB657AA37C22}" type="presParOf" srcId="{1B63C29E-5E4D-4003-860A-D3D00C33E842}" destId="{7ECAE6B8-3EF3-4068-B22C-231DB20602C3}" srcOrd="3" destOrd="0" presId="urn:microsoft.com/office/officeart/2005/8/layout/list1"/>
    <dgm:cxn modelId="{1BFA242F-3C71-42EF-8EFD-7551C9773459}" type="presParOf" srcId="{1B63C29E-5E4D-4003-860A-D3D00C33E842}" destId="{DAEF9AEC-450D-4B05-B92A-3B3ADBF7749C}" srcOrd="4" destOrd="0" presId="urn:microsoft.com/office/officeart/2005/8/layout/list1"/>
    <dgm:cxn modelId="{557CDD03-6FD3-4FB4-AACE-29203F4B3D5A}" type="presParOf" srcId="{DAEF9AEC-450D-4B05-B92A-3B3ADBF7749C}" destId="{72D13309-4F33-4239-A183-FF87371DAF74}" srcOrd="0" destOrd="0" presId="urn:microsoft.com/office/officeart/2005/8/layout/list1"/>
    <dgm:cxn modelId="{248E2362-5DB6-407D-946D-9AAE34D0EDCD}" type="presParOf" srcId="{DAEF9AEC-450D-4B05-B92A-3B3ADBF7749C}" destId="{A3D4A429-02C8-4C7D-839E-8BA27B78BEF4}" srcOrd="1" destOrd="0" presId="urn:microsoft.com/office/officeart/2005/8/layout/list1"/>
    <dgm:cxn modelId="{F834B260-8026-40CE-9278-F9CBF7C1317F}" type="presParOf" srcId="{1B63C29E-5E4D-4003-860A-D3D00C33E842}" destId="{8D89F8D8-D0C9-4532-BFCF-46F1890F6865}" srcOrd="5" destOrd="0" presId="urn:microsoft.com/office/officeart/2005/8/layout/list1"/>
    <dgm:cxn modelId="{7849F474-BF4C-42FD-92E5-135A85AE50B8}" type="presParOf" srcId="{1B63C29E-5E4D-4003-860A-D3D00C33E842}" destId="{18084E10-B97D-4F2F-AF95-3B87D834C219}" srcOrd="6" destOrd="0" presId="urn:microsoft.com/office/officeart/2005/8/layout/list1"/>
    <dgm:cxn modelId="{F437346B-55A0-4E23-AD44-4E895BF4C31A}" type="presParOf" srcId="{1B63C29E-5E4D-4003-860A-D3D00C33E842}" destId="{0B9FACCF-826C-43E3-A6E7-FDAB5E5F6784}" srcOrd="7" destOrd="0" presId="urn:microsoft.com/office/officeart/2005/8/layout/list1"/>
    <dgm:cxn modelId="{D93C0175-3B36-4888-AE83-EA8645605A72}" type="presParOf" srcId="{1B63C29E-5E4D-4003-860A-D3D00C33E842}" destId="{CAE6A590-AD76-4BA1-A953-FFF0A56DA87C}" srcOrd="8" destOrd="0" presId="urn:microsoft.com/office/officeart/2005/8/layout/list1"/>
    <dgm:cxn modelId="{34119BAD-5FB0-443A-B572-78F052D5A908}" type="presParOf" srcId="{CAE6A590-AD76-4BA1-A953-FFF0A56DA87C}" destId="{D1D0788C-5CD0-4130-A944-8DEE9DA07FA2}" srcOrd="0" destOrd="0" presId="urn:microsoft.com/office/officeart/2005/8/layout/list1"/>
    <dgm:cxn modelId="{FB335BD7-F44C-4FDE-8065-6B7A8A7F07C6}" type="presParOf" srcId="{CAE6A590-AD76-4BA1-A953-FFF0A56DA87C}" destId="{EFA43CD1-1D2E-4AAC-B2D8-66D1C78E9936}" srcOrd="1" destOrd="0" presId="urn:microsoft.com/office/officeart/2005/8/layout/list1"/>
    <dgm:cxn modelId="{434033F1-F57B-457C-84D9-A3A175282348}" type="presParOf" srcId="{1B63C29E-5E4D-4003-860A-D3D00C33E842}" destId="{A5BCAD85-C5A6-40C9-BC66-D712206E858E}" srcOrd="9" destOrd="0" presId="urn:microsoft.com/office/officeart/2005/8/layout/list1"/>
    <dgm:cxn modelId="{D766F001-B32A-445C-9ACC-FB3C182820C0}" type="presParOf" srcId="{1B63C29E-5E4D-4003-860A-D3D00C33E842}" destId="{468F9883-2D38-476A-84CF-B46E2E68D7BE}"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F295C59-4A98-47D3-8CA7-5AAA05B2E72E}"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kumimoji="1" lang="ja-JP" altLang="en-US"/>
        </a:p>
      </dgm:t>
    </dgm:pt>
    <dgm:pt modelId="{3312012B-B2DA-4B48-95FB-FDE64CABAF5A}">
      <dgm:prSet phldrT="[テキスト]"/>
      <dgm:spPr/>
      <dgm:t>
        <a:bodyPr/>
        <a:lstStyle/>
        <a:p>
          <a:r>
            <a:rPr kumimoji="1" lang="ja-JP" altLang="en-US" dirty="0" smtClean="0"/>
            <a:t>実証実験</a:t>
          </a:r>
          <a:endParaRPr kumimoji="1" lang="ja-JP" altLang="en-US" dirty="0"/>
        </a:p>
      </dgm:t>
    </dgm:pt>
    <dgm:pt modelId="{6EB2DFC7-7551-457A-9443-6D7B713B05C5}" type="parTrans" cxnId="{65E7679C-1016-4D6C-91B5-7A629CD323C1}">
      <dgm:prSet/>
      <dgm:spPr/>
      <dgm:t>
        <a:bodyPr/>
        <a:lstStyle/>
        <a:p>
          <a:endParaRPr kumimoji="1" lang="ja-JP" altLang="en-US"/>
        </a:p>
      </dgm:t>
    </dgm:pt>
    <dgm:pt modelId="{61EF183C-655F-433D-BD09-CE7F02132B2C}" type="sibTrans" cxnId="{65E7679C-1016-4D6C-91B5-7A629CD323C1}">
      <dgm:prSet/>
      <dgm:spPr/>
      <dgm:t>
        <a:bodyPr/>
        <a:lstStyle/>
        <a:p>
          <a:endParaRPr kumimoji="1" lang="ja-JP" altLang="en-US"/>
        </a:p>
      </dgm:t>
    </dgm:pt>
    <dgm:pt modelId="{73750F65-F3A6-405E-95D8-5B1366D7F3DB}">
      <dgm:prSet phldrT="[テキスト]"/>
      <dgm:spPr/>
      <dgm:t>
        <a:bodyPr/>
        <a:lstStyle/>
        <a:p>
          <a:r>
            <a:rPr kumimoji="1" lang="ja-JP" altLang="en-US" dirty="0" smtClean="0"/>
            <a:t>データ収集・分析</a:t>
          </a:r>
          <a:endParaRPr kumimoji="1" lang="ja-JP" altLang="en-US" dirty="0"/>
        </a:p>
      </dgm:t>
    </dgm:pt>
    <dgm:pt modelId="{8DA404EE-9FD5-4C64-983C-51F001E2CC17}" type="parTrans" cxnId="{D3538914-14C4-4F55-B01D-52B77A435E9C}">
      <dgm:prSet/>
      <dgm:spPr/>
      <dgm:t>
        <a:bodyPr/>
        <a:lstStyle/>
        <a:p>
          <a:endParaRPr kumimoji="1" lang="ja-JP" altLang="en-US"/>
        </a:p>
      </dgm:t>
    </dgm:pt>
    <dgm:pt modelId="{3E0644B9-A9CA-4B36-95D5-580C5E40E2EF}" type="sibTrans" cxnId="{D3538914-14C4-4F55-B01D-52B77A435E9C}">
      <dgm:prSet/>
      <dgm:spPr/>
      <dgm:t>
        <a:bodyPr/>
        <a:lstStyle/>
        <a:p>
          <a:endParaRPr kumimoji="1" lang="ja-JP" altLang="en-US"/>
        </a:p>
      </dgm:t>
    </dgm:pt>
    <dgm:pt modelId="{4211BCDB-3767-475D-B537-D75B5713B9A1}">
      <dgm:prSet phldrT="[テキスト]"/>
      <dgm:spPr/>
      <dgm:t>
        <a:bodyPr/>
        <a:lstStyle/>
        <a:p>
          <a:r>
            <a:rPr kumimoji="1" lang="ja-JP" altLang="en-US" dirty="0" smtClean="0"/>
            <a:t>提携先の模索</a:t>
          </a:r>
          <a:endParaRPr kumimoji="1" lang="ja-JP" altLang="en-US" dirty="0"/>
        </a:p>
      </dgm:t>
    </dgm:pt>
    <dgm:pt modelId="{65E344E4-754C-462D-B89E-C8A75E4B55C3}" type="parTrans" cxnId="{53DC6662-75A8-4FAC-B723-B729B6A2E491}">
      <dgm:prSet/>
      <dgm:spPr/>
      <dgm:t>
        <a:bodyPr/>
        <a:lstStyle/>
        <a:p>
          <a:endParaRPr kumimoji="1" lang="ja-JP" altLang="en-US"/>
        </a:p>
      </dgm:t>
    </dgm:pt>
    <dgm:pt modelId="{E110D27A-3630-4342-A53A-3390E2D79565}" type="sibTrans" cxnId="{53DC6662-75A8-4FAC-B723-B729B6A2E491}">
      <dgm:prSet/>
      <dgm:spPr/>
      <dgm:t>
        <a:bodyPr/>
        <a:lstStyle/>
        <a:p>
          <a:endParaRPr kumimoji="1" lang="ja-JP" altLang="en-US"/>
        </a:p>
      </dgm:t>
    </dgm:pt>
    <dgm:pt modelId="{A4043B84-2285-4365-809E-80FB30CB3B02}">
      <dgm:prSet phldrT="[テキスト]"/>
      <dgm:spPr/>
      <dgm:t>
        <a:bodyPr/>
        <a:lstStyle/>
        <a:p>
          <a:r>
            <a:rPr kumimoji="1" lang="ja-JP" altLang="en-US" dirty="0" smtClean="0"/>
            <a:t>仮説の検証・修正</a:t>
          </a:r>
          <a:endParaRPr kumimoji="1" lang="ja-JP" altLang="en-US" dirty="0"/>
        </a:p>
      </dgm:t>
    </dgm:pt>
    <dgm:pt modelId="{9E89DFC8-118B-4F3A-9C57-6E7A5B7AB9FC}" type="parTrans" cxnId="{24920D3C-440E-4FB3-B2AB-ED20DD7F4A45}">
      <dgm:prSet/>
      <dgm:spPr/>
      <dgm:t>
        <a:bodyPr/>
        <a:lstStyle/>
        <a:p>
          <a:endParaRPr kumimoji="1" lang="ja-JP" altLang="en-US"/>
        </a:p>
      </dgm:t>
    </dgm:pt>
    <dgm:pt modelId="{145AAAA5-84A2-4BE6-B994-25CB5CA7B78E}" type="sibTrans" cxnId="{24920D3C-440E-4FB3-B2AB-ED20DD7F4A45}">
      <dgm:prSet/>
      <dgm:spPr/>
      <dgm:t>
        <a:bodyPr/>
        <a:lstStyle/>
        <a:p>
          <a:endParaRPr kumimoji="1" lang="ja-JP" altLang="en-US"/>
        </a:p>
      </dgm:t>
    </dgm:pt>
    <dgm:pt modelId="{FAAB251E-4E74-4D98-AE3E-2C19D836FE5B}">
      <dgm:prSet phldrT="[テキスト]"/>
      <dgm:spPr/>
      <dgm:t>
        <a:bodyPr/>
        <a:lstStyle/>
        <a:p>
          <a:r>
            <a:rPr kumimoji="1" lang="ja-JP" altLang="en-US" dirty="0" smtClean="0"/>
            <a:t>プロトタイピング</a:t>
          </a:r>
          <a:endParaRPr kumimoji="1" lang="ja-JP" altLang="en-US" dirty="0"/>
        </a:p>
      </dgm:t>
    </dgm:pt>
    <dgm:pt modelId="{F089EC4B-74F5-4D93-934B-D308784073C5}" type="sibTrans" cxnId="{EE69BB23-F93E-4801-A323-76F9B140CA7C}">
      <dgm:prSet/>
      <dgm:spPr/>
      <dgm:t>
        <a:bodyPr/>
        <a:lstStyle/>
        <a:p>
          <a:endParaRPr kumimoji="1" lang="ja-JP" altLang="en-US"/>
        </a:p>
      </dgm:t>
    </dgm:pt>
    <dgm:pt modelId="{42F912CD-C443-492D-AF6E-86BB9C10F341}" type="parTrans" cxnId="{EE69BB23-F93E-4801-A323-76F9B140CA7C}">
      <dgm:prSet/>
      <dgm:spPr/>
      <dgm:t>
        <a:bodyPr/>
        <a:lstStyle/>
        <a:p>
          <a:endParaRPr kumimoji="1" lang="ja-JP" altLang="en-US"/>
        </a:p>
      </dgm:t>
    </dgm:pt>
    <dgm:pt modelId="{236E1F95-C52C-402A-964E-5C6E7B9A43F7}" type="pres">
      <dgm:prSet presAssocID="{8F295C59-4A98-47D3-8CA7-5AAA05B2E72E}" presName="cycle" presStyleCnt="0">
        <dgm:presLayoutVars>
          <dgm:dir/>
          <dgm:resizeHandles val="exact"/>
        </dgm:presLayoutVars>
      </dgm:prSet>
      <dgm:spPr/>
      <dgm:t>
        <a:bodyPr/>
        <a:lstStyle/>
        <a:p>
          <a:endParaRPr kumimoji="1" lang="ja-JP" altLang="en-US"/>
        </a:p>
      </dgm:t>
    </dgm:pt>
    <dgm:pt modelId="{A3569BBE-2884-4BEF-94CC-63F0BED6340B}" type="pres">
      <dgm:prSet presAssocID="{FAAB251E-4E74-4D98-AE3E-2C19D836FE5B}" presName="node" presStyleLbl="node1" presStyleIdx="0" presStyleCnt="5">
        <dgm:presLayoutVars>
          <dgm:bulletEnabled val="1"/>
        </dgm:presLayoutVars>
      </dgm:prSet>
      <dgm:spPr/>
      <dgm:t>
        <a:bodyPr/>
        <a:lstStyle/>
        <a:p>
          <a:endParaRPr kumimoji="1" lang="ja-JP" altLang="en-US"/>
        </a:p>
      </dgm:t>
    </dgm:pt>
    <dgm:pt modelId="{5484DD06-2813-4CC2-9A9C-8DC6AA7AD180}" type="pres">
      <dgm:prSet presAssocID="{F089EC4B-74F5-4D93-934B-D308784073C5}" presName="sibTrans" presStyleLbl="sibTrans2D1" presStyleIdx="0" presStyleCnt="5"/>
      <dgm:spPr/>
      <dgm:t>
        <a:bodyPr/>
        <a:lstStyle/>
        <a:p>
          <a:endParaRPr kumimoji="1" lang="ja-JP" altLang="en-US"/>
        </a:p>
      </dgm:t>
    </dgm:pt>
    <dgm:pt modelId="{DF7A7152-487D-4B72-941E-858674212FEC}" type="pres">
      <dgm:prSet presAssocID="{F089EC4B-74F5-4D93-934B-D308784073C5}" presName="connectorText" presStyleLbl="sibTrans2D1" presStyleIdx="0" presStyleCnt="5"/>
      <dgm:spPr/>
      <dgm:t>
        <a:bodyPr/>
        <a:lstStyle/>
        <a:p>
          <a:endParaRPr kumimoji="1" lang="ja-JP" altLang="en-US"/>
        </a:p>
      </dgm:t>
    </dgm:pt>
    <dgm:pt modelId="{4D58BDBD-E428-4D42-9BD7-D29CE88C7C4A}" type="pres">
      <dgm:prSet presAssocID="{3312012B-B2DA-4B48-95FB-FDE64CABAF5A}" presName="node" presStyleLbl="node1" presStyleIdx="1" presStyleCnt="5">
        <dgm:presLayoutVars>
          <dgm:bulletEnabled val="1"/>
        </dgm:presLayoutVars>
      </dgm:prSet>
      <dgm:spPr/>
      <dgm:t>
        <a:bodyPr/>
        <a:lstStyle/>
        <a:p>
          <a:endParaRPr kumimoji="1" lang="ja-JP" altLang="en-US"/>
        </a:p>
      </dgm:t>
    </dgm:pt>
    <dgm:pt modelId="{5938BD22-C029-48FA-A6D5-03640A988796}" type="pres">
      <dgm:prSet presAssocID="{61EF183C-655F-433D-BD09-CE7F02132B2C}" presName="sibTrans" presStyleLbl="sibTrans2D1" presStyleIdx="1" presStyleCnt="5"/>
      <dgm:spPr/>
      <dgm:t>
        <a:bodyPr/>
        <a:lstStyle/>
        <a:p>
          <a:endParaRPr kumimoji="1" lang="ja-JP" altLang="en-US"/>
        </a:p>
      </dgm:t>
    </dgm:pt>
    <dgm:pt modelId="{3273AEFA-4522-48A7-A3C0-A188873F388C}" type="pres">
      <dgm:prSet presAssocID="{61EF183C-655F-433D-BD09-CE7F02132B2C}" presName="connectorText" presStyleLbl="sibTrans2D1" presStyleIdx="1" presStyleCnt="5"/>
      <dgm:spPr/>
      <dgm:t>
        <a:bodyPr/>
        <a:lstStyle/>
        <a:p>
          <a:endParaRPr kumimoji="1" lang="ja-JP" altLang="en-US"/>
        </a:p>
      </dgm:t>
    </dgm:pt>
    <dgm:pt modelId="{892A176B-72AE-432C-A4CF-FE006C3830BE}" type="pres">
      <dgm:prSet presAssocID="{73750F65-F3A6-405E-95D8-5B1366D7F3DB}" presName="node" presStyleLbl="node1" presStyleIdx="2" presStyleCnt="5">
        <dgm:presLayoutVars>
          <dgm:bulletEnabled val="1"/>
        </dgm:presLayoutVars>
      </dgm:prSet>
      <dgm:spPr/>
      <dgm:t>
        <a:bodyPr/>
        <a:lstStyle/>
        <a:p>
          <a:endParaRPr kumimoji="1" lang="ja-JP" altLang="en-US"/>
        </a:p>
      </dgm:t>
    </dgm:pt>
    <dgm:pt modelId="{4F3095D1-DB07-4F13-AFE3-A5F3FCB0B945}" type="pres">
      <dgm:prSet presAssocID="{3E0644B9-A9CA-4B36-95D5-580C5E40E2EF}" presName="sibTrans" presStyleLbl="sibTrans2D1" presStyleIdx="2" presStyleCnt="5"/>
      <dgm:spPr/>
      <dgm:t>
        <a:bodyPr/>
        <a:lstStyle/>
        <a:p>
          <a:endParaRPr kumimoji="1" lang="ja-JP" altLang="en-US"/>
        </a:p>
      </dgm:t>
    </dgm:pt>
    <dgm:pt modelId="{2E15AC7A-99AC-442D-8CED-39F882505085}" type="pres">
      <dgm:prSet presAssocID="{3E0644B9-A9CA-4B36-95D5-580C5E40E2EF}" presName="connectorText" presStyleLbl="sibTrans2D1" presStyleIdx="2" presStyleCnt="5"/>
      <dgm:spPr/>
      <dgm:t>
        <a:bodyPr/>
        <a:lstStyle/>
        <a:p>
          <a:endParaRPr kumimoji="1" lang="ja-JP" altLang="en-US"/>
        </a:p>
      </dgm:t>
    </dgm:pt>
    <dgm:pt modelId="{062831C2-8449-47BB-9EDC-012DEC44BF13}" type="pres">
      <dgm:prSet presAssocID="{4211BCDB-3767-475D-B537-D75B5713B9A1}" presName="node" presStyleLbl="node1" presStyleIdx="3" presStyleCnt="5">
        <dgm:presLayoutVars>
          <dgm:bulletEnabled val="1"/>
        </dgm:presLayoutVars>
      </dgm:prSet>
      <dgm:spPr/>
      <dgm:t>
        <a:bodyPr/>
        <a:lstStyle/>
        <a:p>
          <a:endParaRPr kumimoji="1" lang="ja-JP" altLang="en-US"/>
        </a:p>
      </dgm:t>
    </dgm:pt>
    <dgm:pt modelId="{EEA176A6-E037-4905-A749-A34AD7F724D7}" type="pres">
      <dgm:prSet presAssocID="{E110D27A-3630-4342-A53A-3390E2D79565}" presName="sibTrans" presStyleLbl="sibTrans2D1" presStyleIdx="3" presStyleCnt="5"/>
      <dgm:spPr/>
      <dgm:t>
        <a:bodyPr/>
        <a:lstStyle/>
        <a:p>
          <a:endParaRPr kumimoji="1" lang="ja-JP" altLang="en-US"/>
        </a:p>
      </dgm:t>
    </dgm:pt>
    <dgm:pt modelId="{32864121-1934-4BC7-9117-A015C3094793}" type="pres">
      <dgm:prSet presAssocID="{E110D27A-3630-4342-A53A-3390E2D79565}" presName="connectorText" presStyleLbl="sibTrans2D1" presStyleIdx="3" presStyleCnt="5"/>
      <dgm:spPr/>
      <dgm:t>
        <a:bodyPr/>
        <a:lstStyle/>
        <a:p>
          <a:endParaRPr kumimoji="1" lang="ja-JP" altLang="en-US"/>
        </a:p>
      </dgm:t>
    </dgm:pt>
    <dgm:pt modelId="{9F480804-58EA-4F9B-A71C-7C3C7AC0A035}" type="pres">
      <dgm:prSet presAssocID="{A4043B84-2285-4365-809E-80FB30CB3B02}" presName="node" presStyleLbl="node1" presStyleIdx="4" presStyleCnt="5">
        <dgm:presLayoutVars>
          <dgm:bulletEnabled val="1"/>
        </dgm:presLayoutVars>
      </dgm:prSet>
      <dgm:spPr/>
      <dgm:t>
        <a:bodyPr/>
        <a:lstStyle/>
        <a:p>
          <a:endParaRPr kumimoji="1" lang="ja-JP" altLang="en-US"/>
        </a:p>
      </dgm:t>
    </dgm:pt>
    <dgm:pt modelId="{20E2ACCB-A9EA-489E-BB04-84BFD3C2D311}" type="pres">
      <dgm:prSet presAssocID="{145AAAA5-84A2-4BE6-B994-25CB5CA7B78E}" presName="sibTrans" presStyleLbl="sibTrans2D1" presStyleIdx="4" presStyleCnt="5"/>
      <dgm:spPr/>
      <dgm:t>
        <a:bodyPr/>
        <a:lstStyle/>
        <a:p>
          <a:endParaRPr kumimoji="1" lang="ja-JP" altLang="en-US"/>
        </a:p>
      </dgm:t>
    </dgm:pt>
    <dgm:pt modelId="{76489B1F-34CD-4B51-B007-B07CECEAEF94}" type="pres">
      <dgm:prSet presAssocID="{145AAAA5-84A2-4BE6-B994-25CB5CA7B78E}" presName="connectorText" presStyleLbl="sibTrans2D1" presStyleIdx="4" presStyleCnt="5"/>
      <dgm:spPr/>
      <dgm:t>
        <a:bodyPr/>
        <a:lstStyle/>
        <a:p>
          <a:endParaRPr kumimoji="1" lang="ja-JP" altLang="en-US"/>
        </a:p>
      </dgm:t>
    </dgm:pt>
  </dgm:ptLst>
  <dgm:cxnLst>
    <dgm:cxn modelId="{40B0C5D1-D840-4EF0-986F-82AECC0FC96C}" type="presOf" srcId="{3312012B-B2DA-4B48-95FB-FDE64CABAF5A}" destId="{4D58BDBD-E428-4D42-9BD7-D29CE88C7C4A}" srcOrd="0" destOrd="0" presId="urn:microsoft.com/office/officeart/2005/8/layout/cycle2"/>
    <dgm:cxn modelId="{2B405E19-39C4-4D39-B422-5613D56AAFF3}" type="presOf" srcId="{61EF183C-655F-433D-BD09-CE7F02132B2C}" destId="{5938BD22-C029-48FA-A6D5-03640A988796}" srcOrd="0" destOrd="0" presId="urn:microsoft.com/office/officeart/2005/8/layout/cycle2"/>
    <dgm:cxn modelId="{D62C23C3-945B-4368-B167-9CEF31DD5350}" type="presOf" srcId="{3E0644B9-A9CA-4B36-95D5-580C5E40E2EF}" destId="{2E15AC7A-99AC-442D-8CED-39F882505085}" srcOrd="1" destOrd="0" presId="urn:microsoft.com/office/officeart/2005/8/layout/cycle2"/>
    <dgm:cxn modelId="{772B6934-C903-47CF-8E4C-CB8B7B8D72F2}" type="presOf" srcId="{145AAAA5-84A2-4BE6-B994-25CB5CA7B78E}" destId="{20E2ACCB-A9EA-489E-BB04-84BFD3C2D311}" srcOrd="0" destOrd="0" presId="urn:microsoft.com/office/officeart/2005/8/layout/cycle2"/>
    <dgm:cxn modelId="{543F7135-97D1-422E-B3EE-E9BD7DE61E19}" type="presOf" srcId="{A4043B84-2285-4365-809E-80FB30CB3B02}" destId="{9F480804-58EA-4F9B-A71C-7C3C7AC0A035}" srcOrd="0" destOrd="0" presId="urn:microsoft.com/office/officeart/2005/8/layout/cycle2"/>
    <dgm:cxn modelId="{685439E9-3130-450C-A9B0-FF43B175C068}" type="presOf" srcId="{E110D27A-3630-4342-A53A-3390E2D79565}" destId="{32864121-1934-4BC7-9117-A015C3094793}" srcOrd="1" destOrd="0" presId="urn:microsoft.com/office/officeart/2005/8/layout/cycle2"/>
    <dgm:cxn modelId="{6121247C-F7EC-42BB-82E7-FA279CF6EAA3}" type="presOf" srcId="{4211BCDB-3767-475D-B537-D75B5713B9A1}" destId="{062831C2-8449-47BB-9EDC-012DEC44BF13}" srcOrd="0" destOrd="0" presId="urn:microsoft.com/office/officeart/2005/8/layout/cycle2"/>
    <dgm:cxn modelId="{27103C23-90E0-48AE-B52B-15E9FC1F31D7}" type="presOf" srcId="{8F295C59-4A98-47D3-8CA7-5AAA05B2E72E}" destId="{236E1F95-C52C-402A-964E-5C6E7B9A43F7}" srcOrd="0" destOrd="0" presId="urn:microsoft.com/office/officeart/2005/8/layout/cycle2"/>
    <dgm:cxn modelId="{F711E134-A3A0-4ECC-84D1-C9F9DC761E0B}" type="presOf" srcId="{145AAAA5-84A2-4BE6-B994-25CB5CA7B78E}" destId="{76489B1F-34CD-4B51-B007-B07CECEAEF94}" srcOrd="1" destOrd="0" presId="urn:microsoft.com/office/officeart/2005/8/layout/cycle2"/>
    <dgm:cxn modelId="{3E510DD6-C7E4-4599-8005-250A01D397F9}" type="presOf" srcId="{E110D27A-3630-4342-A53A-3390E2D79565}" destId="{EEA176A6-E037-4905-A749-A34AD7F724D7}" srcOrd="0" destOrd="0" presId="urn:microsoft.com/office/officeart/2005/8/layout/cycle2"/>
    <dgm:cxn modelId="{52BE5D3C-7BE6-4A21-AC3C-7D9DCC321F6D}" type="presOf" srcId="{F089EC4B-74F5-4D93-934B-D308784073C5}" destId="{5484DD06-2813-4CC2-9A9C-8DC6AA7AD180}" srcOrd="0" destOrd="0" presId="urn:microsoft.com/office/officeart/2005/8/layout/cycle2"/>
    <dgm:cxn modelId="{65E7679C-1016-4D6C-91B5-7A629CD323C1}" srcId="{8F295C59-4A98-47D3-8CA7-5AAA05B2E72E}" destId="{3312012B-B2DA-4B48-95FB-FDE64CABAF5A}" srcOrd="1" destOrd="0" parTransId="{6EB2DFC7-7551-457A-9443-6D7B713B05C5}" sibTransId="{61EF183C-655F-433D-BD09-CE7F02132B2C}"/>
    <dgm:cxn modelId="{11DD7D54-80F0-4514-A950-6BEF5867EFFD}" type="presOf" srcId="{61EF183C-655F-433D-BD09-CE7F02132B2C}" destId="{3273AEFA-4522-48A7-A3C0-A188873F388C}" srcOrd="1" destOrd="0" presId="urn:microsoft.com/office/officeart/2005/8/layout/cycle2"/>
    <dgm:cxn modelId="{D3538914-14C4-4F55-B01D-52B77A435E9C}" srcId="{8F295C59-4A98-47D3-8CA7-5AAA05B2E72E}" destId="{73750F65-F3A6-405E-95D8-5B1366D7F3DB}" srcOrd="2" destOrd="0" parTransId="{8DA404EE-9FD5-4C64-983C-51F001E2CC17}" sibTransId="{3E0644B9-A9CA-4B36-95D5-580C5E40E2EF}"/>
    <dgm:cxn modelId="{53DC6662-75A8-4FAC-B723-B729B6A2E491}" srcId="{8F295C59-4A98-47D3-8CA7-5AAA05B2E72E}" destId="{4211BCDB-3767-475D-B537-D75B5713B9A1}" srcOrd="3" destOrd="0" parTransId="{65E344E4-754C-462D-B89E-C8A75E4B55C3}" sibTransId="{E110D27A-3630-4342-A53A-3390E2D79565}"/>
    <dgm:cxn modelId="{016E118E-76FB-4B9B-9BA5-F8B72304F100}" type="presOf" srcId="{73750F65-F3A6-405E-95D8-5B1366D7F3DB}" destId="{892A176B-72AE-432C-A4CF-FE006C3830BE}" srcOrd="0" destOrd="0" presId="urn:microsoft.com/office/officeart/2005/8/layout/cycle2"/>
    <dgm:cxn modelId="{EE69BB23-F93E-4801-A323-76F9B140CA7C}" srcId="{8F295C59-4A98-47D3-8CA7-5AAA05B2E72E}" destId="{FAAB251E-4E74-4D98-AE3E-2C19D836FE5B}" srcOrd="0" destOrd="0" parTransId="{42F912CD-C443-492D-AF6E-86BB9C10F341}" sibTransId="{F089EC4B-74F5-4D93-934B-D308784073C5}"/>
    <dgm:cxn modelId="{0F27F385-8B59-42B3-8B2E-D9BA3D3399DD}" type="presOf" srcId="{FAAB251E-4E74-4D98-AE3E-2C19D836FE5B}" destId="{A3569BBE-2884-4BEF-94CC-63F0BED6340B}" srcOrd="0" destOrd="0" presId="urn:microsoft.com/office/officeart/2005/8/layout/cycle2"/>
    <dgm:cxn modelId="{1E519A25-5CAD-4A98-B206-B4B101B8A407}" type="presOf" srcId="{F089EC4B-74F5-4D93-934B-D308784073C5}" destId="{DF7A7152-487D-4B72-941E-858674212FEC}" srcOrd="1" destOrd="0" presId="urn:microsoft.com/office/officeart/2005/8/layout/cycle2"/>
    <dgm:cxn modelId="{0DB5C9C5-E5E4-48D2-9491-DD9E7BA262F1}" type="presOf" srcId="{3E0644B9-A9CA-4B36-95D5-580C5E40E2EF}" destId="{4F3095D1-DB07-4F13-AFE3-A5F3FCB0B945}" srcOrd="0" destOrd="0" presId="urn:microsoft.com/office/officeart/2005/8/layout/cycle2"/>
    <dgm:cxn modelId="{24920D3C-440E-4FB3-B2AB-ED20DD7F4A45}" srcId="{8F295C59-4A98-47D3-8CA7-5AAA05B2E72E}" destId="{A4043B84-2285-4365-809E-80FB30CB3B02}" srcOrd="4" destOrd="0" parTransId="{9E89DFC8-118B-4F3A-9C57-6E7A5B7AB9FC}" sibTransId="{145AAAA5-84A2-4BE6-B994-25CB5CA7B78E}"/>
    <dgm:cxn modelId="{E64E13CC-5793-479D-931D-34685D68E168}" type="presParOf" srcId="{236E1F95-C52C-402A-964E-5C6E7B9A43F7}" destId="{A3569BBE-2884-4BEF-94CC-63F0BED6340B}" srcOrd="0" destOrd="0" presId="urn:microsoft.com/office/officeart/2005/8/layout/cycle2"/>
    <dgm:cxn modelId="{FD50103D-1D82-4D15-B3FB-2A314C9BCBF9}" type="presParOf" srcId="{236E1F95-C52C-402A-964E-5C6E7B9A43F7}" destId="{5484DD06-2813-4CC2-9A9C-8DC6AA7AD180}" srcOrd="1" destOrd="0" presId="urn:microsoft.com/office/officeart/2005/8/layout/cycle2"/>
    <dgm:cxn modelId="{171F93C1-9FC0-4C91-90DB-8A6F836A805E}" type="presParOf" srcId="{5484DD06-2813-4CC2-9A9C-8DC6AA7AD180}" destId="{DF7A7152-487D-4B72-941E-858674212FEC}" srcOrd="0" destOrd="0" presId="urn:microsoft.com/office/officeart/2005/8/layout/cycle2"/>
    <dgm:cxn modelId="{CDEBE3AF-43D5-4CBD-B7AA-9731E16A1B3A}" type="presParOf" srcId="{236E1F95-C52C-402A-964E-5C6E7B9A43F7}" destId="{4D58BDBD-E428-4D42-9BD7-D29CE88C7C4A}" srcOrd="2" destOrd="0" presId="urn:microsoft.com/office/officeart/2005/8/layout/cycle2"/>
    <dgm:cxn modelId="{2B4E7925-DFA8-47E0-A237-41EFF2EF5D37}" type="presParOf" srcId="{236E1F95-C52C-402A-964E-5C6E7B9A43F7}" destId="{5938BD22-C029-48FA-A6D5-03640A988796}" srcOrd="3" destOrd="0" presId="urn:microsoft.com/office/officeart/2005/8/layout/cycle2"/>
    <dgm:cxn modelId="{1E7380A5-6887-44AD-9EFB-13CE9DE3A808}" type="presParOf" srcId="{5938BD22-C029-48FA-A6D5-03640A988796}" destId="{3273AEFA-4522-48A7-A3C0-A188873F388C}" srcOrd="0" destOrd="0" presId="urn:microsoft.com/office/officeart/2005/8/layout/cycle2"/>
    <dgm:cxn modelId="{DC10ADAC-A019-46A3-89C7-D03C5D10959F}" type="presParOf" srcId="{236E1F95-C52C-402A-964E-5C6E7B9A43F7}" destId="{892A176B-72AE-432C-A4CF-FE006C3830BE}" srcOrd="4" destOrd="0" presId="urn:microsoft.com/office/officeart/2005/8/layout/cycle2"/>
    <dgm:cxn modelId="{5BB8CA5E-D28D-4372-B706-D2737E640949}" type="presParOf" srcId="{236E1F95-C52C-402A-964E-5C6E7B9A43F7}" destId="{4F3095D1-DB07-4F13-AFE3-A5F3FCB0B945}" srcOrd="5" destOrd="0" presId="urn:microsoft.com/office/officeart/2005/8/layout/cycle2"/>
    <dgm:cxn modelId="{7620E36B-C598-4E6D-9A57-C17D5FDA2637}" type="presParOf" srcId="{4F3095D1-DB07-4F13-AFE3-A5F3FCB0B945}" destId="{2E15AC7A-99AC-442D-8CED-39F882505085}" srcOrd="0" destOrd="0" presId="urn:microsoft.com/office/officeart/2005/8/layout/cycle2"/>
    <dgm:cxn modelId="{CF48960D-4B64-4549-88CB-776FE67D657E}" type="presParOf" srcId="{236E1F95-C52C-402A-964E-5C6E7B9A43F7}" destId="{062831C2-8449-47BB-9EDC-012DEC44BF13}" srcOrd="6" destOrd="0" presId="urn:microsoft.com/office/officeart/2005/8/layout/cycle2"/>
    <dgm:cxn modelId="{5BBF1ABA-FFF4-4546-A920-9A8D20E865D4}" type="presParOf" srcId="{236E1F95-C52C-402A-964E-5C6E7B9A43F7}" destId="{EEA176A6-E037-4905-A749-A34AD7F724D7}" srcOrd="7" destOrd="0" presId="urn:microsoft.com/office/officeart/2005/8/layout/cycle2"/>
    <dgm:cxn modelId="{3324ED75-13E3-497F-A048-0211633488E2}" type="presParOf" srcId="{EEA176A6-E037-4905-A749-A34AD7F724D7}" destId="{32864121-1934-4BC7-9117-A015C3094793}" srcOrd="0" destOrd="0" presId="urn:microsoft.com/office/officeart/2005/8/layout/cycle2"/>
    <dgm:cxn modelId="{FCA86434-ECEB-421D-9B9D-967CBD45F02A}" type="presParOf" srcId="{236E1F95-C52C-402A-964E-5C6E7B9A43F7}" destId="{9F480804-58EA-4F9B-A71C-7C3C7AC0A035}" srcOrd="8" destOrd="0" presId="urn:microsoft.com/office/officeart/2005/8/layout/cycle2"/>
    <dgm:cxn modelId="{FE713D59-EDF9-4D31-9365-DCC8367C3EA8}" type="presParOf" srcId="{236E1F95-C52C-402A-964E-5C6E7B9A43F7}" destId="{20E2ACCB-A9EA-489E-BB04-84BFD3C2D311}" srcOrd="9" destOrd="0" presId="urn:microsoft.com/office/officeart/2005/8/layout/cycle2"/>
    <dgm:cxn modelId="{14B364EE-2DF6-4605-92A9-6F9DFE7A6F1A}" type="presParOf" srcId="{20E2ACCB-A9EA-489E-BB04-84BFD3C2D311}" destId="{76489B1F-34CD-4B51-B007-B07CECEAEF94}"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250540-B245-432F-B99F-57C937576855}">
      <dsp:nvSpPr>
        <dsp:cNvPr id="0" name=""/>
        <dsp:cNvSpPr/>
      </dsp:nvSpPr>
      <dsp:spPr>
        <a:xfrm>
          <a:off x="0" y="498828"/>
          <a:ext cx="11843365" cy="831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B2FD465-9196-4DA5-88E0-234F2A627976}">
      <dsp:nvSpPr>
        <dsp:cNvPr id="0" name=""/>
        <dsp:cNvSpPr/>
      </dsp:nvSpPr>
      <dsp:spPr>
        <a:xfrm>
          <a:off x="827916" y="0"/>
          <a:ext cx="9874809" cy="958758"/>
        </a:xfrm>
        <a:prstGeom prst="round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356" tIns="0" rIns="313356" bIns="0" numCol="1" spcCol="1270" anchor="ctr" anchorCtr="0">
          <a:noAutofit/>
        </a:bodyPr>
        <a:lstStyle/>
        <a:p>
          <a:pPr lvl="0" algn="l" defTabSz="1778000">
            <a:lnSpc>
              <a:spcPct val="90000"/>
            </a:lnSpc>
            <a:spcBef>
              <a:spcPct val="0"/>
            </a:spcBef>
            <a:spcAft>
              <a:spcPct val="35000"/>
            </a:spcAft>
          </a:pPr>
          <a:r>
            <a:rPr kumimoji="1" lang="ja-JP" altLang="en-US" sz="4000" kern="1200" dirty="0" smtClean="0">
              <a:solidFill>
                <a:schemeClr val="tx1"/>
              </a:solidFill>
            </a:rPr>
            <a:t>コミュニケーションが取れない</a:t>
          </a:r>
          <a:endParaRPr kumimoji="1" lang="ja-JP" altLang="en-US" sz="4000" kern="1200" dirty="0">
            <a:solidFill>
              <a:schemeClr val="tx1"/>
            </a:solidFill>
          </a:endParaRPr>
        </a:p>
      </dsp:txBody>
      <dsp:txXfrm>
        <a:off x="874719" y="46803"/>
        <a:ext cx="9781203" cy="865152"/>
      </dsp:txXfrm>
    </dsp:sp>
    <dsp:sp modelId="{0EF6ECBC-DF81-4FC5-B09D-BEF3ED568B45}">
      <dsp:nvSpPr>
        <dsp:cNvPr id="0" name=""/>
        <dsp:cNvSpPr/>
      </dsp:nvSpPr>
      <dsp:spPr>
        <a:xfrm>
          <a:off x="0" y="1995708"/>
          <a:ext cx="11843365" cy="831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2533960-B743-4220-894F-1DA813C67A24}">
      <dsp:nvSpPr>
        <dsp:cNvPr id="0" name=""/>
        <dsp:cNvSpPr/>
      </dsp:nvSpPr>
      <dsp:spPr>
        <a:xfrm>
          <a:off x="827916" y="1508628"/>
          <a:ext cx="9896861" cy="974160"/>
        </a:xfrm>
        <a:prstGeom prst="round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356" tIns="0" rIns="313356" bIns="0" numCol="1" spcCol="1270" anchor="ctr" anchorCtr="0">
          <a:noAutofit/>
        </a:bodyPr>
        <a:lstStyle/>
        <a:p>
          <a:pPr lvl="0" algn="l" defTabSz="1778000">
            <a:lnSpc>
              <a:spcPct val="90000"/>
            </a:lnSpc>
            <a:spcBef>
              <a:spcPct val="0"/>
            </a:spcBef>
            <a:spcAft>
              <a:spcPct val="35000"/>
            </a:spcAft>
          </a:pPr>
          <a:r>
            <a:rPr kumimoji="1" lang="ja-JP" altLang="en-US" sz="4000" kern="1200" dirty="0" smtClean="0">
              <a:solidFill>
                <a:schemeClr val="tx1"/>
              </a:solidFill>
            </a:rPr>
            <a:t>観光案内所が少ない</a:t>
          </a:r>
          <a:endParaRPr kumimoji="1" lang="ja-JP" altLang="en-US" sz="2800" kern="1200" dirty="0">
            <a:solidFill>
              <a:schemeClr val="tx1"/>
            </a:solidFill>
          </a:endParaRPr>
        </a:p>
      </dsp:txBody>
      <dsp:txXfrm>
        <a:off x="875471" y="1556183"/>
        <a:ext cx="9801751" cy="879050"/>
      </dsp:txXfrm>
    </dsp:sp>
    <dsp:sp modelId="{372CB2FF-3CDE-4D1B-A0DC-8318505D2103}">
      <dsp:nvSpPr>
        <dsp:cNvPr id="0" name=""/>
        <dsp:cNvSpPr/>
      </dsp:nvSpPr>
      <dsp:spPr>
        <a:xfrm>
          <a:off x="0" y="3286110"/>
          <a:ext cx="11843365" cy="831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7ECEDA1-B54B-458B-9866-ED1EFAC44229}">
      <dsp:nvSpPr>
        <dsp:cNvPr id="0" name=""/>
        <dsp:cNvSpPr/>
      </dsp:nvSpPr>
      <dsp:spPr>
        <a:xfrm>
          <a:off x="827916" y="3005508"/>
          <a:ext cx="10009444" cy="974160"/>
        </a:xfrm>
        <a:prstGeom prst="round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3356" tIns="0" rIns="313356" bIns="0" numCol="1" spcCol="1270" anchor="ctr" anchorCtr="0">
          <a:noAutofit/>
        </a:bodyPr>
        <a:lstStyle/>
        <a:p>
          <a:pPr lvl="0" algn="l" defTabSz="1778000">
            <a:lnSpc>
              <a:spcPct val="90000"/>
            </a:lnSpc>
            <a:spcBef>
              <a:spcPct val="0"/>
            </a:spcBef>
            <a:spcAft>
              <a:spcPct val="35000"/>
            </a:spcAft>
          </a:pPr>
          <a:r>
            <a:rPr kumimoji="1" lang="ja-JP" altLang="en-US" sz="4000" kern="1200" dirty="0" smtClean="0">
              <a:solidFill>
                <a:schemeClr val="tx1"/>
              </a:solidFill>
            </a:rPr>
            <a:t>パンフレットが多言語に対応していない</a:t>
          </a:r>
          <a:endParaRPr kumimoji="1" lang="ja-JP" altLang="en-US" sz="2400" kern="1200" dirty="0">
            <a:solidFill>
              <a:schemeClr val="tx1"/>
            </a:solidFill>
          </a:endParaRPr>
        </a:p>
      </dsp:txBody>
      <dsp:txXfrm>
        <a:off x="875471" y="3053063"/>
        <a:ext cx="9914334" cy="8790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CCC581-98B5-4FC3-B4F3-BFACE7067BA8}">
      <dsp:nvSpPr>
        <dsp:cNvPr id="0" name=""/>
        <dsp:cNvSpPr/>
      </dsp:nvSpPr>
      <dsp:spPr>
        <a:xfrm>
          <a:off x="3274689" y="789604"/>
          <a:ext cx="5642621" cy="5642621"/>
        </a:xfrm>
        <a:prstGeom prst="blockArc">
          <a:avLst>
            <a:gd name="adj1" fmla="val 9000000"/>
            <a:gd name="adj2" fmla="val 1620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CFC551B-1F5D-4087-A2F1-F8ABEEFAFB41}">
      <dsp:nvSpPr>
        <dsp:cNvPr id="0" name=""/>
        <dsp:cNvSpPr/>
      </dsp:nvSpPr>
      <dsp:spPr>
        <a:xfrm>
          <a:off x="3274689" y="789604"/>
          <a:ext cx="5642621" cy="5642621"/>
        </a:xfrm>
        <a:prstGeom prst="blockArc">
          <a:avLst>
            <a:gd name="adj1" fmla="val 1800000"/>
            <a:gd name="adj2" fmla="val 900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E80C4A5-E78E-4EA2-B68B-CA5AB8C85493}">
      <dsp:nvSpPr>
        <dsp:cNvPr id="0" name=""/>
        <dsp:cNvSpPr/>
      </dsp:nvSpPr>
      <dsp:spPr>
        <a:xfrm>
          <a:off x="3274689" y="789604"/>
          <a:ext cx="5642621" cy="5642621"/>
        </a:xfrm>
        <a:prstGeom prst="blockArc">
          <a:avLst>
            <a:gd name="adj1" fmla="val 16200000"/>
            <a:gd name="adj2" fmla="val 1800000"/>
            <a:gd name="adj3" fmla="val 464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0C7145C-5DDC-4FCF-8C7B-8595BACF5BE4}">
      <dsp:nvSpPr>
        <dsp:cNvPr id="0" name=""/>
        <dsp:cNvSpPr/>
      </dsp:nvSpPr>
      <dsp:spPr>
        <a:xfrm>
          <a:off x="4796730" y="2311645"/>
          <a:ext cx="2598539" cy="2598539"/>
        </a:xfrm>
        <a:prstGeom prst="ellipse">
          <a:avLst/>
        </a:prstGeom>
        <a:blipFill rotWithShape="0">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2266950">
            <a:lnSpc>
              <a:spcPct val="90000"/>
            </a:lnSpc>
            <a:spcBef>
              <a:spcPct val="0"/>
            </a:spcBef>
            <a:spcAft>
              <a:spcPct val="35000"/>
            </a:spcAft>
          </a:pPr>
          <a:endParaRPr kumimoji="1" lang="en-US" altLang="ja-JP" sz="5100" kern="1200" dirty="0" smtClean="0"/>
        </a:p>
        <a:p>
          <a:pPr lvl="0" algn="ctr" defTabSz="2266950">
            <a:lnSpc>
              <a:spcPct val="90000"/>
            </a:lnSpc>
            <a:spcBef>
              <a:spcPct val="0"/>
            </a:spcBef>
            <a:spcAft>
              <a:spcPct val="35000"/>
            </a:spcAft>
          </a:pPr>
          <a:endParaRPr kumimoji="1" lang="ja-JP" altLang="en-US" sz="5100" kern="1200" dirty="0"/>
        </a:p>
      </dsp:txBody>
      <dsp:txXfrm>
        <a:off x="5177277" y="2692192"/>
        <a:ext cx="1837445" cy="1837445"/>
      </dsp:txXfrm>
    </dsp:sp>
    <dsp:sp modelId="{BAA52B0C-973A-4833-8C46-C309F7B1813F}">
      <dsp:nvSpPr>
        <dsp:cNvPr id="0" name=""/>
        <dsp:cNvSpPr/>
      </dsp:nvSpPr>
      <dsp:spPr>
        <a:xfrm>
          <a:off x="4727328" y="58539"/>
          <a:ext cx="2737342" cy="159309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2667000">
            <a:lnSpc>
              <a:spcPct val="90000"/>
            </a:lnSpc>
            <a:spcBef>
              <a:spcPct val="0"/>
            </a:spcBef>
            <a:spcAft>
              <a:spcPct val="35000"/>
            </a:spcAft>
          </a:pPr>
          <a:r>
            <a:rPr kumimoji="1" lang="ja-JP" altLang="en-US" sz="6000" kern="1200" dirty="0" smtClean="0"/>
            <a:t>簡単</a:t>
          </a:r>
          <a:endParaRPr kumimoji="1" lang="ja-JP" altLang="en-US" sz="4000" kern="1200" dirty="0"/>
        </a:p>
      </dsp:txBody>
      <dsp:txXfrm>
        <a:off x="5128202" y="291843"/>
        <a:ext cx="1935594" cy="1126488"/>
      </dsp:txXfrm>
    </dsp:sp>
    <dsp:sp modelId="{5A68C742-4ADA-400B-9025-435ECF9D3272}">
      <dsp:nvSpPr>
        <dsp:cNvPr id="0" name=""/>
        <dsp:cNvSpPr/>
      </dsp:nvSpPr>
      <dsp:spPr>
        <a:xfrm>
          <a:off x="7113945" y="4192280"/>
          <a:ext cx="2737342" cy="159309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2667000">
            <a:lnSpc>
              <a:spcPct val="90000"/>
            </a:lnSpc>
            <a:spcBef>
              <a:spcPct val="0"/>
            </a:spcBef>
            <a:spcAft>
              <a:spcPct val="35000"/>
            </a:spcAft>
          </a:pPr>
          <a:r>
            <a:rPr kumimoji="1" lang="ja-JP" altLang="en-US" sz="6000" kern="1200" dirty="0" smtClean="0"/>
            <a:t>速い</a:t>
          </a:r>
          <a:endParaRPr kumimoji="1" lang="ja-JP" altLang="en-US" sz="6000" kern="1200" dirty="0"/>
        </a:p>
      </dsp:txBody>
      <dsp:txXfrm>
        <a:off x="7514819" y="4425584"/>
        <a:ext cx="1935594" cy="1126488"/>
      </dsp:txXfrm>
    </dsp:sp>
    <dsp:sp modelId="{E40FB338-777F-45B8-B7B8-A812F16D16AB}">
      <dsp:nvSpPr>
        <dsp:cNvPr id="0" name=""/>
        <dsp:cNvSpPr/>
      </dsp:nvSpPr>
      <dsp:spPr>
        <a:xfrm>
          <a:off x="2340712" y="4192280"/>
          <a:ext cx="2737342" cy="159309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2667000">
            <a:lnSpc>
              <a:spcPct val="90000"/>
            </a:lnSpc>
            <a:spcBef>
              <a:spcPct val="0"/>
            </a:spcBef>
            <a:spcAft>
              <a:spcPct val="35000"/>
            </a:spcAft>
          </a:pPr>
          <a:r>
            <a:rPr kumimoji="1" lang="ja-JP" altLang="en-US" sz="6000" kern="1200" dirty="0" smtClean="0"/>
            <a:t>正確</a:t>
          </a:r>
          <a:endParaRPr kumimoji="1" lang="ja-JP" altLang="en-US" sz="4000" kern="1200" dirty="0"/>
        </a:p>
      </dsp:txBody>
      <dsp:txXfrm>
        <a:off x="2741586" y="4425584"/>
        <a:ext cx="1935594" cy="11264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829538-F034-4CCF-8420-85FD0470E9E0}">
      <dsp:nvSpPr>
        <dsp:cNvPr id="0" name=""/>
        <dsp:cNvSpPr/>
      </dsp:nvSpPr>
      <dsp:spPr>
        <a:xfrm>
          <a:off x="-4919424" y="-753830"/>
          <a:ext cx="5858998" cy="5858998"/>
        </a:xfrm>
        <a:prstGeom prst="blockArc">
          <a:avLst>
            <a:gd name="adj1" fmla="val 18900000"/>
            <a:gd name="adj2" fmla="val 2700000"/>
            <a:gd name="adj3" fmla="val 369"/>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852B0E-5EBF-4C8E-B113-B28B5ADA5A87}">
      <dsp:nvSpPr>
        <dsp:cNvPr id="0" name=""/>
        <dsp:cNvSpPr/>
      </dsp:nvSpPr>
      <dsp:spPr>
        <a:xfrm>
          <a:off x="604289" y="435133"/>
          <a:ext cx="9851585" cy="870267"/>
        </a:xfrm>
        <a:prstGeom prst="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21920" rIns="121920" bIns="121920" numCol="1" spcCol="1270" anchor="ctr" anchorCtr="0">
          <a:noAutofit/>
        </a:bodyPr>
        <a:lstStyle/>
        <a:p>
          <a:pPr lvl="0" algn="l" defTabSz="2133600">
            <a:lnSpc>
              <a:spcPct val="90000"/>
            </a:lnSpc>
            <a:spcBef>
              <a:spcPct val="0"/>
            </a:spcBef>
            <a:spcAft>
              <a:spcPct val="35000"/>
            </a:spcAft>
          </a:pPr>
          <a:r>
            <a:rPr kumimoji="1" lang="ja-JP" altLang="en-US" sz="4800" kern="1200" dirty="0" smtClean="0">
              <a:solidFill>
                <a:schemeClr val="tx1"/>
              </a:solidFill>
            </a:rPr>
            <a:t>他プラットフォームへの移植</a:t>
          </a:r>
          <a:endParaRPr kumimoji="1" lang="ja-JP" altLang="en-US" sz="3200" kern="1200" dirty="0">
            <a:solidFill>
              <a:schemeClr val="tx1"/>
            </a:solidFill>
          </a:endParaRPr>
        </a:p>
      </dsp:txBody>
      <dsp:txXfrm>
        <a:off x="604289" y="435133"/>
        <a:ext cx="9851585" cy="870267"/>
      </dsp:txXfrm>
    </dsp:sp>
    <dsp:sp modelId="{3E12F1F8-B001-4F0D-ACB8-76370F807A3E}">
      <dsp:nvSpPr>
        <dsp:cNvPr id="0" name=""/>
        <dsp:cNvSpPr/>
      </dsp:nvSpPr>
      <dsp:spPr>
        <a:xfrm>
          <a:off x="60372" y="326350"/>
          <a:ext cx="1087834" cy="1087834"/>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306B884-DBE8-4739-9B25-4A0BD96BA817}">
      <dsp:nvSpPr>
        <dsp:cNvPr id="0" name=""/>
        <dsp:cNvSpPr/>
      </dsp:nvSpPr>
      <dsp:spPr>
        <a:xfrm>
          <a:off x="920631" y="1740535"/>
          <a:ext cx="9535243" cy="870267"/>
        </a:xfrm>
        <a:prstGeom prst="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21920" rIns="121920" bIns="121920" numCol="1" spcCol="1270" anchor="ctr" anchorCtr="0">
          <a:noAutofit/>
        </a:bodyPr>
        <a:lstStyle/>
        <a:p>
          <a:pPr lvl="0" algn="l" defTabSz="2133600">
            <a:lnSpc>
              <a:spcPct val="90000"/>
            </a:lnSpc>
            <a:spcBef>
              <a:spcPct val="0"/>
            </a:spcBef>
            <a:spcAft>
              <a:spcPct val="35000"/>
            </a:spcAft>
          </a:pPr>
          <a:r>
            <a:rPr kumimoji="1" lang="ja-JP" altLang="en-US" sz="4800" kern="1200" dirty="0" smtClean="0">
              <a:solidFill>
                <a:schemeClr val="tx1"/>
              </a:solidFill>
            </a:rPr>
            <a:t>より多くの言語への対応</a:t>
          </a:r>
          <a:endParaRPr kumimoji="1" lang="ja-JP" altLang="en-US" sz="3200" kern="1200" dirty="0">
            <a:solidFill>
              <a:schemeClr val="tx1"/>
            </a:solidFill>
          </a:endParaRPr>
        </a:p>
      </dsp:txBody>
      <dsp:txXfrm>
        <a:off x="920631" y="1740535"/>
        <a:ext cx="9535243" cy="870267"/>
      </dsp:txXfrm>
    </dsp:sp>
    <dsp:sp modelId="{7DB43E16-BE8A-46CB-AC2F-8AF35F81B64D}">
      <dsp:nvSpPr>
        <dsp:cNvPr id="0" name=""/>
        <dsp:cNvSpPr/>
      </dsp:nvSpPr>
      <dsp:spPr>
        <a:xfrm>
          <a:off x="376714" y="1631751"/>
          <a:ext cx="1087834" cy="1087834"/>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CC5741-FA03-44CC-B491-F238FFE8D642}">
      <dsp:nvSpPr>
        <dsp:cNvPr id="0" name=""/>
        <dsp:cNvSpPr/>
      </dsp:nvSpPr>
      <dsp:spPr>
        <a:xfrm>
          <a:off x="604289" y="3045936"/>
          <a:ext cx="9851585" cy="870267"/>
        </a:xfrm>
        <a:prstGeom prst="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775" tIns="111760" rIns="111760" bIns="111760" numCol="1" spcCol="1270" anchor="ctr" anchorCtr="0">
          <a:noAutofit/>
        </a:bodyPr>
        <a:lstStyle/>
        <a:p>
          <a:pPr lvl="0" algn="l" defTabSz="1955800">
            <a:lnSpc>
              <a:spcPct val="90000"/>
            </a:lnSpc>
            <a:spcBef>
              <a:spcPct val="0"/>
            </a:spcBef>
            <a:spcAft>
              <a:spcPct val="35000"/>
            </a:spcAft>
          </a:pPr>
          <a:r>
            <a:rPr kumimoji="1" lang="ja-JP" altLang="en-US" sz="4400" kern="1200" dirty="0" smtClean="0">
              <a:solidFill>
                <a:schemeClr val="tx1"/>
              </a:solidFill>
            </a:rPr>
            <a:t>カメラフォルダへのアクセス</a:t>
          </a:r>
          <a:endParaRPr kumimoji="1" lang="ja-JP" altLang="en-US" sz="4400" kern="1200" dirty="0">
            <a:solidFill>
              <a:schemeClr val="tx1"/>
            </a:solidFill>
          </a:endParaRPr>
        </a:p>
      </dsp:txBody>
      <dsp:txXfrm>
        <a:off x="604289" y="3045936"/>
        <a:ext cx="9851585" cy="870267"/>
      </dsp:txXfrm>
    </dsp:sp>
    <dsp:sp modelId="{2EF42BF4-3545-4512-9E2A-874290634358}">
      <dsp:nvSpPr>
        <dsp:cNvPr id="0" name=""/>
        <dsp:cNvSpPr/>
      </dsp:nvSpPr>
      <dsp:spPr>
        <a:xfrm>
          <a:off x="60372" y="2937153"/>
          <a:ext cx="1087834" cy="1087834"/>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250540-B245-432F-B99F-57C937576855}">
      <dsp:nvSpPr>
        <dsp:cNvPr id="0" name=""/>
        <dsp:cNvSpPr/>
      </dsp:nvSpPr>
      <dsp:spPr>
        <a:xfrm>
          <a:off x="0" y="586593"/>
          <a:ext cx="10693401" cy="100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B2FD465-9196-4DA5-88E0-234F2A627976}">
      <dsp:nvSpPr>
        <dsp:cNvPr id="0" name=""/>
        <dsp:cNvSpPr/>
      </dsp:nvSpPr>
      <dsp:spPr>
        <a:xfrm>
          <a:off x="534670" y="0"/>
          <a:ext cx="9524398" cy="1162131"/>
        </a:xfrm>
        <a:prstGeom prst="round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2930" tIns="0" rIns="282930" bIns="0" numCol="1" spcCol="1270" anchor="ctr" anchorCtr="0">
          <a:noAutofit/>
        </a:bodyPr>
        <a:lstStyle/>
        <a:p>
          <a:pPr lvl="0" algn="l" defTabSz="2133600">
            <a:lnSpc>
              <a:spcPct val="90000"/>
            </a:lnSpc>
            <a:spcBef>
              <a:spcPct val="0"/>
            </a:spcBef>
            <a:spcAft>
              <a:spcPct val="35000"/>
            </a:spcAft>
          </a:pPr>
          <a:r>
            <a:rPr kumimoji="1" lang="en-US" altLang="ja-JP" sz="4800" kern="1200" dirty="0" smtClean="0">
              <a:solidFill>
                <a:schemeClr val="tx1"/>
              </a:solidFill>
            </a:rPr>
            <a:t>GPS</a:t>
          </a:r>
          <a:r>
            <a:rPr kumimoji="1" lang="ja-JP" altLang="en-US" sz="4800" kern="1200" dirty="0" smtClean="0">
              <a:solidFill>
                <a:schemeClr val="tx1"/>
              </a:solidFill>
            </a:rPr>
            <a:t>を含む実利用データ集計</a:t>
          </a:r>
          <a:endParaRPr kumimoji="1" lang="ja-JP" altLang="en-US" sz="4800" kern="1200" dirty="0">
            <a:solidFill>
              <a:schemeClr val="tx1"/>
            </a:solidFill>
          </a:endParaRPr>
        </a:p>
      </dsp:txBody>
      <dsp:txXfrm>
        <a:off x="591401" y="56731"/>
        <a:ext cx="9410936" cy="1048669"/>
      </dsp:txXfrm>
    </dsp:sp>
    <dsp:sp modelId="{18084E10-B97D-4F2F-AF95-3B87D834C219}">
      <dsp:nvSpPr>
        <dsp:cNvPr id="0" name=""/>
        <dsp:cNvSpPr/>
      </dsp:nvSpPr>
      <dsp:spPr>
        <a:xfrm>
          <a:off x="0" y="2330050"/>
          <a:ext cx="10693401" cy="100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3D4A429-02C8-4C7D-839E-8BA27B78BEF4}">
      <dsp:nvSpPr>
        <dsp:cNvPr id="0" name=""/>
        <dsp:cNvSpPr/>
      </dsp:nvSpPr>
      <dsp:spPr>
        <a:xfrm>
          <a:off x="534670" y="1810593"/>
          <a:ext cx="9442208" cy="1109857"/>
        </a:xfrm>
        <a:prstGeom prst="round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2930" tIns="0" rIns="282930" bIns="0" numCol="1" spcCol="1270" anchor="ctr" anchorCtr="0">
          <a:noAutofit/>
        </a:bodyPr>
        <a:lstStyle/>
        <a:p>
          <a:pPr lvl="0" algn="l" defTabSz="2133600">
            <a:lnSpc>
              <a:spcPct val="90000"/>
            </a:lnSpc>
            <a:spcBef>
              <a:spcPct val="0"/>
            </a:spcBef>
            <a:spcAft>
              <a:spcPct val="35000"/>
            </a:spcAft>
          </a:pPr>
          <a:r>
            <a:rPr kumimoji="1" lang="ja-JP" altLang="en-US" sz="4800" kern="1200" dirty="0" smtClean="0">
              <a:solidFill>
                <a:schemeClr val="tx1"/>
              </a:solidFill>
            </a:rPr>
            <a:t>観光地や公共施設に連携を仰ぐ</a:t>
          </a:r>
          <a:endParaRPr kumimoji="1" lang="ja-JP" altLang="en-US" sz="4800" kern="1200" dirty="0">
            <a:solidFill>
              <a:schemeClr val="tx1"/>
            </a:solidFill>
          </a:endParaRPr>
        </a:p>
      </dsp:txBody>
      <dsp:txXfrm>
        <a:off x="588849" y="1864772"/>
        <a:ext cx="9333850" cy="1001499"/>
      </dsp:txXfrm>
    </dsp:sp>
    <dsp:sp modelId="{468F9883-2D38-476A-84CF-B46E2E68D7BE}">
      <dsp:nvSpPr>
        <dsp:cNvPr id="0" name=""/>
        <dsp:cNvSpPr/>
      </dsp:nvSpPr>
      <dsp:spPr>
        <a:xfrm>
          <a:off x="0" y="4144450"/>
          <a:ext cx="10693401" cy="100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29927" tIns="833120" rIns="829927" bIns="284480" numCol="1" spcCol="1270" anchor="t" anchorCtr="0">
          <a:noAutofit/>
        </a:bodyPr>
        <a:lstStyle/>
        <a:p>
          <a:pPr marL="285750" lvl="1" indent="-285750" algn="l" defTabSz="1778000">
            <a:lnSpc>
              <a:spcPct val="90000"/>
            </a:lnSpc>
            <a:spcBef>
              <a:spcPct val="0"/>
            </a:spcBef>
            <a:spcAft>
              <a:spcPct val="15000"/>
            </a:spcAft>
            <a:buChar char="•"/>
          </a:pPr>
          <a:endParaRPr kumimoji="1" lang="ja-JP" altLang="en-US" sz="4000" kern="1200" dirty="0"/>
        </a:p>
      </dsp:txBody>
      <dsp:txXfrm>
        <a:off x="0" y="4144450"/>
        <a:ext cx="10693401" cy="1008000"/>
      </dsp:txXfrm>
    </dsp:sp>
    <dsp:sp modelId="{EFA43CD1-1D2E-4AAC-B2D8-66D1C78E9936}">
      <dsp:nvSpPr>
        <dsp:cNvPr id="0" name=""/>
        <dsp:cNvSpPr/>
      </dsp:nvSpPr>
      <dsp:spPr>
        <a:xfrm>
          <a:off x="534670" y="3554050"/>
          <a:ext cx="9442134" cy="1180800"/>
        </a:xfrm>
        <a:prstGeom prst="round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2930" tIns="0" rIns="282930" bIns="0" numCol="1" spcCol="1270" anchor="ctr" anchorCtr="0">
          <a:noAutofit/>
        </a:bodyPr>
        <a:lstStyle/>
        <a:p>
          <a:pPr lvl="0" algn="l" defTabSz="2133600">
            <a:lnSpc>
              <a:spcPct val="90000"/>
            </a:lnSpc>
            <a:spcBef>
              <a:spcPct val="0"/>
            </a:spcBef>
            <a:spcAft>
              <a:spcPct val="35000"/>
            </a:spcAft>
          </a:pPr>
          <a:r>
            <a:rPr kumimoji="1" lang="ja-JP" altLang="en-US" sz="4800" kern="1200" dirty="0" smtClean="0">
              <a:solidFill>
                <a:schemeClr val="tx1"/>
              </a:solidFill>
            </a:rPr>
            <a:t>音声認識</a:t>
          </a:r>
          <a:r>
            <a:rPr kumimoji="1" lang="en-US" altLang="ja-JP" sz="4800" kern="1200" dirty="0" smtClean="0">
              <a:solidFill>
                <a:schemeClr val="tx1"/>
              </a:solidFill>
            </a:rPr>
            <a:t>API</a:t>
          </a:r>
          <a:r>
            <a:rPr kumimoji="1" lang="ja-JP" altLang="en-US" sz="4800" kern="1200" dirty="0" smtClean="0">
              <a:solidFill>
                <a:schemeClr val="tx1"/>
              </a:solidFill>
            </a:rPr>
            <a:t>を利用する</a:t>
          </a:r>
          <a:endParaRPr kumimoji="1" lang="ja-JP" altLang="en-US" sz="4800" kern="1200" dirty="0">
            <a:solidFill>
              <a:schemeClr val="tx1"/>
            </a:solidFill>
          </a:endParaRPr>
        </a:p>
      </dsp:txBody>
      <dsp:txXfrm>
        <a:off x="592312" y="3611692"/>
        <a:ext cx="9326850" cy="106551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569BBE-2884-4BEF-94CC-63F0BED6340B}">
      <dsp:nvSpPr>
        <dsp:cNvPr id="0" name=""/>
        <dsp:cNvSpPr/>
      </dsp:nvSpPr>
      <dsp:spPr>
        <a:xfrm>
          <a:off x="2366367" y="1341"/>
          <a:ext cx="1729025" cy="172902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kumimoji="1" lang="ja-JP" altLang="en-US" sz="2200" kern="1200" dirty="0" smtClean="0"/>
            <a:t>プロトタイピング</a:t>
          </a:r>
          <a:endParaRPr kumimoji="1" lang="ja-JP" altLang="en-US" sz="2200" kern="1200" dirty="0"/>
        </a:p>
      </dsp:txBody>
      <dsp:txXfrm>
        <a:off x="2619577" y="254551"/>
        <a:ext cx="1222605" cy="1222605"/>
      </dsp:txXfrm>
    </dsp:sp>
    <dsp:sp modelId="{5484DD06-2813-4CC2-9A9C-8DC6AA7AD180}">
      <dsp:nvSpPr>
        <dsp:cNvPr id="0" name=""/>
        <dsp:cNvSpPr/>
      </dsp:nvSpPr>
      <dsp:spPr>
        <a:xfrm rot="2160000">
          <a:off x="4041101" y="1330247"/>
          <a:ext cx="461104" cy="5835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kumimoji="1" lang="ja-JP" altLang="en-US" sz="1800" kern="1200"/>
        </a:p>
      </dsp:txBody>
      <dsp:txXfrm>
        <a:off x="4054310" y="1406302"/>
        <a:ext cx="322773" cy="350128"/>
      </dsp:txXfrm>
    </dsp:sp>
    <dsp:sp modelId="{4D58BDBD-E428-4D42-9BD7-D29CE88C7C4A}">
      <dsp:nvSpPr>
        <dsp:cNvPr id="0" name=""/>
        <dsp:cNvSpPr/>
      </dsp:nvSpPr>
      <dsp:spPr>
        <a:xfrm>
          <a:off x="4469030" y="1529015"/>
          <a:ext cx="1729025" cy="172902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kumimoji="1" lang="ja-JP" altLang="en-US" sz="2200" kern="1200" dirty="0" smtClean="0"/>
            <a:t>実証実験</a:t>
          </a:r>
          <a:endParaRPr kumimoji="1" lang="ja-JP" altLang="en-US" sz="2200" kern="1200" dirty="0"/>
        </a:p>
      </dsp:txBody>
      <dsp:txXfrm>
        <a:off x="4722240" y="1782225"/>
        <a:ext cx="1222605" cy="1222605"/>
      </dsp:txXfrm>
    </dsp:sp>
    <dsp:sp modelId="{5938BD22-C029-48FA-A6D5-03640A988796}">
      <dsp:nvSpPr>
        <dsp:cNvPr id="0" name=""/>
        <dsp:cNvSpPr/>
      </dsp:nvSpPr>
      <dsp:spPr>
        <a:xfrm rot="6480000">
          <a:off x="4705450" y="3325258"/>
          <a:ext cx="461104" cy="5835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kumimoji="1" lang="ja-JP" altLang="en-US" sz="1800" kern="1200"/>
        </a:p>
      </dsp:txBody>
      <dsp:txXfrm rot="10800000">
        <a:off x="4795989" y="3376187"/>
        <a:ext cx="322773" cy="350128"/>
      </dsp:txXfrm>
    </dsp:sp>
    <dsp:sp modelId="{892A176B-72AE-432C-A4CF-FE006C3830BE}">
      <dsp:nvSpPr>
        <dsp:cNvPr id="0" name=""/>
        <dsp:cNvSpPr/>
      </dsp:nvSpPr>
      <dsp:spPr>
        <a:xfrm>
          <a:off x="3665884" y="4000844"/>
          <a:ext cx="1729025" cy="172902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kumimoji="1" lang="ja-JP" altLang="en-US" sz="2200" kern="1200" dirty="0" smtClean="0"/>
            <a:t>データ収集・分析</a:t>
          </a:r>
          <a:endParaRPr kumimoji="1" lang="ja-JP" altLang="en-US" sz="2200" kern="1200" dirty="0"/>
        </a:p>
      </dsp:txBody>
      <dsp:txXfrm>
        <a:off x="3919094" y="4254054"/>
        <a:ext cx="1222605" cy="1222605"/>
      </dsp:txXfrm>
    </dsp:sp>
    <dsp:sp modelId="{4F3095D1-DB07-4F13-AFE3-A5F3FCB0B945}">
      <dsp:nvSpPr>
        <dsp:cNvPr id="0" name=""/>
        <dsp:cNvSpPr/>
      </dsp:nvSpPr>
      <dsp:spPr>
        <a:xfrm rot="10800000">
          <a:off x="3013377" y="4573584"/>
          <a:ext cx="461104" cy="5835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kumimoji="1" lang="ja-JP" altLang="en-US" sz="1800" kern="1200"/>
        </a:p>
      </dsp:txBody>
      <dsp:txXfrm rot="10800000">
        <a:off x="3151708" y="4690293"/>
        <a:ext cx="322773" cy="350128"/>
      </dsp:txXfrm>
    </dsp:sp>
    <dsp:sp modelId="{062831C2-8449-47BB-9EDC-012DEC44BF13}">
      <dsp:nvSpPr>
        <dsp:cNvPr id="0" name=""/>
        <dsp:cNvSpPr/>
      </dsp:nvSpPr>
      <dsp:spPr>
        <a:xfrm>
          <a:off x="1066849" y="4000844"/>
          <a:ext cx="1729025" cy="172902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kumimoji="1" lang="ja-JP" altLang="en-US" sz="2200" kern="1200" dirty="0" smtClean="0"/>
            <a:t>提携先の模索</a:t>
          </a:r>
          <a:endParaRPr kumimoji="1" lang="ja-JP" altLang="en-US" sz="2200" kern="1200" dirty="0"/>
        </a:p>
      </dsp:txBody>
      <dsp:txXfrm>
        <a:off x="1320059" y="4254054"/>
        <a:ext cx="1222605" cy="1222605"/>
      </dsp:txXfrm>
    </dsp:sp>
    <dsp:sp modelId="{EEA176A6-E037-4905-A749-A34AD7F724D7}">
      <dsp:nvSpPr>
        <dsp:cNvPr id="0" name=""/>
        <dsp:cNvSpPr/>
      </dsp:nvSpPr>
      <dsp:spPr>
        <a:xfrm rot="15120000">
          <a:off x="1303269" y="3350081"/>
          <a:ext cx="461104" cy="5835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kumimoji="1" lang="ja-JP" altLang="en-US" sz="1800" kern="1200"/>
        </a:p>
      </dsp:txBody>
      <dsp:txXfrm rot="10800000">
        <a:off x="1393808" y="3532570"/>
        <a:ext cx="322773" cy="350128"/>
      </dsp:txXfrm>
    </dsp:sp>
    <dsp:sp modelId="{9F480804-58EA-4F9B-A71C-7C3C7AC0A035}">
      <dsp:nvSpPr>
        <dsp:cNvPr id="0" name=""/>
        <dsp:cNvSpPr/>
      </dsp:nvSpPr>
      <dsp:spPr>
        <a:xfrm>
          <a:off x="263703" y="1529015"/>
          <a:ext cx="1729025" cy="172902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kumimoji="1" lang="ja-JP" altLang="en-US" sz="2200" kern="1200" dirty="0" smtClean="0"/>
            <a:t>仮説の検証・修正</a:t>
          </a:r>
          <a:endParaRPr kumimoji="1" lang="ja-JP" altLang="en-US" sz="2200" kern="1200" dirty="0"/>
        </a:p>
      </dsp:txBody>
      <dsp:txXfrm>
        <a:off x="516913" y="1782225"/>
        <a:ext cx="1222605" cy="1222605"/>
      </dsp:txXfrm>
    </dsp:sp>
    <dsp:sp modelId="{20E2ACCB-A9EA-489E-BB04-84BFD3C2D311}">
      <dsp:nvSpPr>
        <dsp:cNvPr id="0" name=""/>
        <dsp:cNvSpPr/>
      </dsp:nvSpPr>
      <dsp:spPr>
        <a:xfrm rot="19440000">
          <a:off x="1938438" y="1345589"/>
          <a:ext cx="461104" cy="5835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kumimoji="1" lang="ja-JP" altLang="en-US" sz="1800" kern="1200"/>
        </a:p>
      </dsp:txBody>
      <dsp:txXfrm>
        <a:off x="1951647" y="1502952"/>
        <a:ext cx="322773" cy="35012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0.00627</cdr:x>
      <cdr:y>0.76463</cdr:y>
    </cdr:from>
    <cdr:to>
      <cdr:x>0.15876</cdr:x>
      <cdr:y>0.84956</cdr:y>
    </cdr:to>
    <cdr:sp macro="" textlink="">
      <cdr:nvSpPr>
        <cdr:cNvPr id="9" name="テキスト ボックス 1"/>
        <cdr:cNvSpPr txBox="1"/>
      </cdr:nvSpPr>
      <cdr:spPr>
        <a:xfrm xmlns:a="http://schemas.openxmlformats.org/drawingml/2006/main">
          <a:off x="41313" y="4143275"/>
          <a:ext cx="1004492" cy="460208"/>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altLang="ja-JP" sz="2000" dirty="0" smtClean="0"/>
            <a:t>(</a:t>
          </a:r>
          <a:r>
            <a:rPr lang="ja-JP" altLang="en-US" sz="2000" dirty="0" smtClean="0"/>
            <a:t>万人</a:t>
          </a:r>
          <a:r>
            <a:rPr lang="en-US" altLang="ja-JP" sz="2000" dirty="0" smtClean="0"/>
            <a:t>)</a:t>
          </a:r>
          <a:endParaRPr lang="ja-JP" altLang="en-US" sz="2000" dirty="0"/>
        </a:p>
      </cdr:txBody>
    </cdr:sp>
  </cdr:relSizeAnchor>
  <cdr:relSizeAnchor xmlns:cdr="http://schemas.openxmlformats.org/drawingml/2006/chartDrawing">
    <cdr:from>
      <cdr:x>0.27853</cdr:x>
      <cdr:y>0.05787</cdr:y>
    </cdr:from>
    <cdr:to>
      <cdr:x>0.67259</cdr:x>
      <cdr:y>0.43138</cdr:y>
    </cdr:to>
    <cdr:sp macro="" textlink="">
      <cdr:nvSpPr>
        <cdr:cNvPr id="3" name="右矢印 2"/>
        <cdr:cNvSpPr/>
      </cdr:nvSpPr>
      <cdr:spPr>
        <a:xfrm xmlns:a="http://schemas.openxmlformats.org/drawingml/2006/main">
          <a:off x="2073521" y="313599"/>
          <a:ext cx="2933582" cy="2023927"/>
        </a:xfrm>
        <a:prstGeom xmlns:a="http://schemas.openxmlformats.org/drawingml/2006/main" prst="rightArrow">
          <a:avLst/>
        </a:prstGeom>
        <a:solidFill xmlns:a="http://schemas.openxmlformats.org/drawingml/2006/main">
          <a:schemeClr val="accent1">
            <a:lumMod val="75000"/>
          </a:schemeClr>
        </a:solidFill>
        <a:ln xmlns:a="http://schemas.openxmlformats.org/drawingml/2006/main" w="28575">
          <a:solidFill>
            <a:schemeClr val="accent1">
              <a:lumMod val="75000"/>
            </a:schemeClr>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a:defRPr lang="ja-JP"/>
          </a:defPPr>
          <a:lvl1pPr marL="0" algn="l" defTabSz="914400" rtl="0" eaLnBrk="1" latinLnBrk="0" hangingPunct="1">
            <a:defRPr kumimoji="1" sz="1800" kern="1200">
              <a:solidFill>
                <a:schemeClr val="lt1"/>
              </a:solidFill>
              <a:latin typeface="+mn-lt"/>
              <a:ea typeface="+mn-ea"/>
              <a:cs typeface="+mn-cs"/>
            </a:defRPr>
          </a:lvl1pPr>
          <a:lvl2pPr marL="457200" algn="l" defTabSz="914400" rtl="0" eaLnBrk="1" latinLnBrk="0" hangingPunct="1">
            <a:defRPr kumimoji="1" sz="1800" kern="1200">
              <a:solidFill>
                <a:schemeClr val="lt1"/>
              </a:solidFill>
              <a:latin typeface="+mn-lt"/>
              <a:ea typeface="+mn-ea"/>
              <a:cs typeface="+mn-cs"/>
            </a:defRPr>
          </a:lvl2pPr>
          <a:lvl3pPr marL="914400" algn="l" defTabSz="914400" rtl="0" eaLnBrk="1" latinLnBrk="0" hangingPunct="1">
            <a:defRPr kumimoji="1" sz="1800" kern="1200">
              <a:solidFill>
                <a:schemeClr val="lt1"/>
              </a:solidFill>
              <a:latin typeface="+mn-lt"/>
              <a:ea typeface="+mn-ea"/>
              <a:cs typeface="+mn-cs"/>
            </a:defRPr>
          </a:lvl3pPr>
          <a:lvl4pPr marL="1371600" algn="l" defTabSz="914400" rtl="0" eaLnBrk="1" latinLnBrk="0" hangingPunct="1">
            <a:defRPr kumimoji="1" sz="1800" kern="1200">
              <a:solidFill>
                <a:schemeClr val="lt1"/>
              </a:solidFill>
              <a:latin typeface="+mn-lt"/>
              <a:ea typeface="+mn-ea"/>
              <a:cs typeface="+mn-cs"/>
            </a:defRPr>
          </a:lvl4pPr>
          <a:lvl5pPr marL="1828800" algn="l" defTabSz="914400" rtl="0" eaLnBrk="1" latinLnBrk="0" hangingPunct="1">
            <a:defRPr kumimoji="1" sz="1800" kern="1200">
              <a:solidFill>
                <a:schemeClr val="lt1"/>
              </a:solidFill>
              <a:latin typeface="+mn-lt"/>
              <a:ea typeface="+mn-ea"/>
              <a:cs typeface="+mn-cs"/>
            </a:defRPr>
          </a:lvl5pPr>
          <a:lvl6pPr marL="2286000" algn="l" defTabSz="914400" rtl="0" eaLnBrk="1" latinLnBrk="0" hangingPunct="1">
            <a:defRPr kumimoji="1" sz="1800" kern="1200">
              <a:solidFill>
                <a:schemeClr val="lt1"/>
              </a:solidFill>
              <a:latin typeface="+mn-lt"/>
              <a:ea typeface="+mn-ea"/>
              <a:cs typeface="+mn-cs"/>
            </a:defRPr>
          </a:lvl6pPr>
          <a:lvl7pPr marL="2743200" algn="l" defTabSz="914400" rtl="0" eaLnBrk="1" latinLnBrk="0" hangingPunct="1">
            <a:defRPr kumimoji="1" sz="1800" kern="1200">
              <a:solidFill>
                <a:schemeClr val="lt1"/>
              </a:solidFill>
              <a:latin typeface="+mn-lt"/>
              <a:ea typeface="+mn-ea"/>
              <a:cs typeface="+mn-cs"/>
            </a:defRPr>
          </a:lvl7pPr>
          <a:lvl8pPr marL="3200400" algn="l" defTabSz="914400" rtl="0" eaLnBrk="1" latinLnBrk="0" hangingPunct="1">
            <a:defRPr kumimoji="1" sz="1800" kern="1200">
              <a:solidFill>
                <a:schemeClr val="lt1"/>
              </a:solidFill>
              <a:latin typeface="+mn-lt"/>
              <a:ea typeface="+mn-ea"/>
              <a:cs typeface="+mn-cs"/>
            </a:defRPr>
          </a:lvl8pPr>
          <a:lvl9pPr marL="3657600" algn="l" defTabSz="914400" rtl="0" eaLnBrk="1" latinLnBrk="0" hangingPunct="1">
            <a:defRPr kumimoji="1" sz="1800" kern="1200">
              <a:solidFill>
                <a:schemeClr val="lt1"/>
              </a:solidFill>
              <a:latin typeface="+mn-lt"/>
              <a:ea typeface="+mn-ea"/>
              <a:cs typeface="+mn-cs"/>
            </a:defRPr>
          </a:lvl9pPr>
        </a:lstStyle>
        <a:p xmlns:a="http://schemas.openxmlformats.org/drawingml/2006/main">
          <a:pPr algn="ctr"/>
          <a:r>
            <a:rPr lang="en-US" altLang="ja-JP" sz="6600" dirty="0" smtClean="0">
              <a:solidFill>
                <a:schemeClr val="bg1"/>
              </a:solidFill>
            </a:rPr>
            <a:t>1.5</a:t>
          </a:r>
          <a:r>
            <a:rPr lang="ja-JP" altLang="en-US" sz="6600" dirty="0">
              <a:solidFill>
                <a:schemeClr val="bg1"/>
              </a:solidFill>
            </a:rPr>
            <a:t>倍</a:t>
          </a:r>
          <a:endParaRPr kumimoji="1" lang="ja-JP" altLang="en-US" sz="6600" dirty="0">
            <a:solidFill>
              <a:schemeClr val="bg1"/>
            </a:solidFill>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0.30976</cdr:x>
      <cdr:y>0.83799</cdr:y>
    </cdr:from>
    <cdr:to>
      <cdr:x>0.52308</cdr:x>
      <cdr:y>0.90537</cdr:y>
    </cdr:to>
    <cdr:sp macro="" textlink="">
      <cdr:nvSpPr>
        <cdr:cNvPr id="3" name="テキスト ボックス 1"/>
        <cdr:cNvSpPr txBox="1"/>
      </cdr:nvSpPr>
      <cdr:spPr>
        <a:xfrm xmlns:a="http://schemas.openxmlformats.org/drawingml/2006/main">
          <a:off x="2042579" y="5723735"/>
          <a:ext cx="1406648" cy="46022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altLang="ja-JP" sz="1600" dirty="0" smtClean="0"/>
            <a:t>(</a:t>
          </a:r>
          <a:r>
            <a:rPr lang="ja-JP" altLang="en-US" sz="1600" dirty="0" smtClean="0"/>
            <a:t>万人</a:t>
          </a:r>
          <a:r>
            <a:rPr lang="en-US" altLang="ja-JP" sz="1600" dirty="0" smtClean="0"/>
            <a:t>)</a:t>
          </a:r>
          <a:endParaRPr lang="ja-JP" altLang="en-US" sz="1600" dirty="0"/>
        </a:p>
      </cdr:txBody>
    </cdr:sp>
  </cdr:relSizeAnchor>
  <cdr:relSizeAnchor xmlns:cdr="http://schemas.openxmlformats.org/drawingml/2006/chartDrawing">
    <cdr:from>
      <cdr:x>0.02076</cdr:x>
      <cdr:y>0.27037</cdr:y>
    </cdr:from>
    <cdr:to>
      <cdr:x>0.60244</cdr:x>
      <cdr:y>0.72963</cdr:y>
    </cdr:to>
    <cdr:sp macro="" textlink="">
      <cdr:nvSpPr>
        <cdr:cNvPr id="4" name="右矢印 3"/>
        <cdr:cNvSpPr/>
      </cdr:nvSpPr>
      <cdr:spPr>
        <a:xfrm xmlns:a="http://schemas.openxmlformats.org/drawingml/2006/main">
          <a:off x="136885" y="1846705"/>
          <a:ext cx="3835638" cy="3136879"/>
        </a:xfrm>
        <a:prstGeom xmlns:a="http://schemas.openxmlformats.org/drawingml/2006/main" prst="rightArrow">
          <a:avLst/>
        </a:prstGeom>
        <a:solidFill xmlns:a="http://schemas.openxmlformats.org/drawingml/2006/main">
          <a:schemeClr val="accent1">
            <a:lumMod val="75000"/>
          </a:schemeClr>
        </a:solidFill>
        <a:ln xmlns:a="http://schemas.openxmlformats.org/drawingml/2006/main" w="107950">
          <a:solidFill>
            <a:schemeClr val="accent1">
              <a:lumMod val="75000"/>
            </a:schemeClr>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wrap="none"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altLang="ja-JP" sz="9600" dirty="0" smtClean="0">
              <a:ln w="25400">
                <a:noFill/>
              </a:ln>
              <a:solidFill>
                <a:schemeClr val="bg1"/>
              </a:solidFill>
            </a:rPr>
            <a:t>2</a:t>
          </a:r>
          <a:r>
            <a:rPr lang="ja-JP" altLang="en-US" sz="9600" dirty="0" smtClean="0">
              <a:ln w="25400">
                <a:noFill/>
              </a:ln>
              <a:solidFill>
                <a:schemeClr val="bg1"/>
              </a:solidFill>
            </a:rPr>
            <a:t>倍</a:t>
          </a:r>
          <a:endParaRPr lang="ja-JP" sz="9600" dirty="0">
            <a:ln w="25400">
              <a:noFill/>
            </a:ln>
            <a:solidFill>
              <a:schemeClr val="bg1"/>
            </a:solidFill>
          </a:endParaRP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787" cy="498693"/>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55838" y="0"/>
            <a:ext cx="2949787" cy="498693"/>
          </a:xfrm>
          <a:prstGeom prst="rect">
            <a:avLst/>
          </a:prstGeom>
        </p:spPr>
        <p:txBody>
          <a:bodyPr vert="horz" lIns="91440" tIns="45720" rIns="91440" bIns="45720" rtlCol="0"/>
          <a:lstStyle>
            <a:lvl1pPr algn="r">
              <a:defRPr sz="1200"/>
            </a:lvl1pPr>
          </a:lstStyle>
          <a:p>
            <a:fld id="{2D2B6A4D-8C01-497C-9FAB-80283214B60A}" type="datetimeFigureOut">
              <a:rPr kumimoji="1" lang="ja-JP" altLang="en-US" smtClean="0"/>
              <a:t>2017/5/4</a:t>
            </a:fld>
            <a:endParaRPr kumimoji="1" lang="ja-JP" altLang="en-US"/>
          </a:p>
        </p:txBody>
      </p:sp>
      <p:sp>
        <p:nvSpPr>
          <p:cNvPr id="4" name="フッター プレースホルダー 3"/>
          <p:cNvSpPr>
            <a:spLocks noGrp="1"/>
          </p:cNvSpPr>
          <p:nvPr>
            <p:ph type="ftr" sz="quarter" idx="2"/>
          </p:nvPr>
        </p:nvSpPr>
        <p:spPr>
          <a:xfrm>
            <a:off x="0" y="9440647"/>
            <a:ext cx="2949787" cy="498692"/>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55838" y="9440647"/>
            <a:ext cx="2949787" cy="498692"/>
          </a:xfrm>
          <a:prstGeom prst="rect">
            <a:avLst/>
          </a:prstGeom>
        </p:spPr>
        <p:txBody>
          <a:bodyPr vert="horz" lIns="91440" tIns="45720" rIns="91440" bIns="45720" rtlCol="0" anchor="b"/>
          <a:lstStyle>
            <a:lvl1pPr algn="r">
              <a:defRPr sz="1200"/>
            </a:lvl1pPr>
          </a:lstStyle>
          <a:p>
            <a:fld id="{B845CA9E-C4A8-4C80-86DD-ED63972D6E7E}" type="slidenum">
              <a:rPr kumimoji="1" lang="ja-JP" altLang="en-US" smtClean="0"/>
              <a:t>‹#›</a:t>
            </a:fld>
            <a:endParaRPr kumimoji="1" lang="ja-JP" altLang="en-US"/>
          </a:p>
        </p:txBody>
      </p:sp>
    </p:spTree>
    <p:extLst>
      <p:ext uri="{BB962C8B-B14F-4D97-AF65-F5344CB8AC3E}">
        <p14:creationId xmlns:p14="http://schemas.microsoft.com/office/powerpoint/2010/main" val="114701961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787" cy="498693"/>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55838" y="0"/>
            <a:ext cx="2949787" cy="498693"/>
          </a:xfrm>
          <a:prstGeom prst="rect">
            <a:avLst/>
          </a:prstGeom>
        </p:spPr>
        <p:txBody>
          <a:bodyPr vert="horz" lIns="91440" tIns="45720" rIns="91440" bIns="45720" rtlCol="0"/>
          <a:lstStyle>
            <a:lvl1pPr algn="r">
              <a:defRPr sz="1200"/>
            </a:lvl1pPr>
          </a:lstStyle>
          <a:p>
            <a:fld id="{849938CD-B510-415C-A552-9F1A86D4375B}" type="datetimeFigureOut">
              <a:rPr kumimoji="1" lang="ja-JP" altLang="en-US" smtClean="0"/>
              <a:t>2017/5/4</a:t>
            </a:fld>
            <a:endParaRPr kumimoji="1" lang="ja-JP" altLang="en-US"/>
          </a:p>
        </p:txBody>
      </p:sp>
      <p:sp>
        <p:nvSpPr>
          <p:cNvPr id="4" name="スライド イメージ プレースホルダー 3"/>
          <p:cNvSpPr>
            <a:spLocks noGrp="1" noRot="1" noChangeAspect="1"/>
          </p:cNvSpPr>
          <p:nvPr>
            <p:ph type="sldImg" idx="2"/>
          </p:nvPr>
        </p:nvSpPr>
        <p:spPr>
          <a:xfrm>
            <a:off x="422275" y="1243013"/>
            <a:ext cx="5962650" cy="33543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0720" y="4783307"/>
            <a:ext cx="5445760" cy="3913614"/>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440647"/>
            <a:ext cx="2949787" cy="498692"/>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55838" y="9440647"/>
            <a:ext cx="2949787" cy="498692"/>
          </a:xfrm>
          <a:prstGeom prst="rect">
            <a:avLst/>
          </a:prstGeom>
        </p:spPr>
        <p:txBody>
          <a:bodyPr vert="horz" lIns="91440" tIns="45720" rIns="91440" bIns="45720" rtlCol="0" anchor="b"/>
          <a:lstStyle>
            <a:lvl1pPr algn="r">
              <a:defRPr sz="1200"/>
            </a:lvl1pPr>
          </a:lstStyle>
          <a:p>
            <a:fld id="{846D38FF-2B31-4B80-8EFF-27138EB09CFE}" type="slidenum">
              <a:rPr kumimoji="1" lang="ja-JP" altLang="en-US" smtClean="0"/>
              <a:t>‹#›</a:t>
            </a:fld>
            <a:endParaRPr kumimoji="1" lang="ja-JP" altLang="en-US"/>
          </a:p>
        </p:txBody>
      </p:sp>
    </p:spTree>
    <p:extLst>
      <p:ext uri="{BB962C8B-B14F-4D97-AF65-F5344CB8AC3E}">
        <p14:creationId xmlns:p14="http://schemas.microsoft.com/office/powerpoint/2010/main" val="144560754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ご紹介いただきました。</a:t>
            </a:r>
            <a:endParaRPr kumimoji="1" lang="en-US" altLang="ja-JP" dirty="0" smtClean="0"/>
          </a:p>
          <a:p>
            <a:r>
              <a:rPr kumimoji="1" lang="ja-JP" altLang="en-US" dirty="0" smtClean="0"/>
              <a:t>情報科学専門学校</a:t>
            </a:r>
            <a:r>
              <a:rPr kumimoji="1" lang="en-US" altLang="ja-JP" dirty="0" smtClean="0"/>
              <a:t>1</a:t>
            </a:r>
            <a:r>
              <a:rPr kumimoji="1" lang="ja-JP" altLang="en-US" dirty="0" smtClean="0"/>
              <a:t>年</a:t>
            </a:r>
            <a:r>
              <a:rPr kumimoji="1" lang="en-US" altLang="ja-JP" dirty="0" smtClean="0"/>
              <a:t>, </a:t>
            </a:r>
            <a:r>
              <a:rPr kumimoji="1" lang="ja-JP" altLang="en-US" dirty="0" smtClean="0"/>
              <a:t>鈴木、高橋、小林、西谷です。</a:t>
            </a:r>
            <a:endParaRPr kumimoji="1" lang="en-US" altLang="ja-JP" dirty="0" smtClean="0"/>
          </a:p>
          <a:p>
            <a:r>
              <a:rPr kumimoji="1" lang="ja-JP" altLang="en-US" dirty="0" smtClean="0"/>
              <a:t>突然ですが！みなさん趣味ってありますか！？</a:t>
            </a:r>
            <a:endParaRPr kumimoji="1" lang="en-US" altLang="ja-JP" dirty="0" smtClean="0"/>
          </a:p>
          <a:p>
            <a:r>
              <a:rPr kumimoji="1" lang="ja-JP" altLang="en-US" dirty="0" smtClean="0"/>
              <a:t>僕の趣味はですね、ちょっと悪趣味かもしれないんですけど</a:t>
            </a:r>
            <a:r>
              <a:rPr kumimoji="1" lang="en-US" altLang="ja-JP" dirty="0" smtClean="0"/>
              <a:t>...</a:t>
            </a:r>
          </a:p>
          <a:p>
            <a:r>
              <a:rPr kumimoji="1" lang="ja-JP" altLang="en-US" dirty="0" smtClean="0"/>
              <a:t>人間観察が好きなんですよ。</a:t>
            </a:r>
            <a:endParaRPr kumimoji="1" lang="en-US" altLang="ja-JP" dirty="0" smtClean="0"/>
          </a:p>
          <a:p>
            <a:r>
              <a:rPr kumimoji="1" lang="ja-JP" altLang="en-US" dirty="0" smtClean="0"/>
              <a:t>毎日東横線を使って横浜駅にある学校まで通学してるんですけど、思ったんです！</a:t>
            </a:r>
            <a:endParaRPr kumimoji="1" lang="en-US" altLang="ja-JP" dirty="0" smtClean="0"/>
          </a:p>
          <a:p>
            <a:r>
              <a:rPr kumimoji="1" lang="en-US" altLang="ja-JP" dirty="0" smtClean="0"/>
              <a:t>(</a:t>
            </a:r>
            <a:r>
              <a:rPr kumimoji="1" lang="ja-JP" altLang="en-US" dirty="0" smtClean="0"/>
              <a:t>少し間</a:t>
            </a:r>
            <a:r>
              <a:rPr kumimoji="1" lang="en-US" altLang="ja-JP" dirty="0" smtClean="0"/>
              <a:t>)</a:t>
            </a:r>
          </a:p>
          <a:p>
            <a:r>
              <a:rPr kumimoji="1" lang="ja-JP" altLang="en-US" dirty="0" smtClean="0"/>
              <a:t>最近、外国人よく見かけないですか？行きにちらっと見かけて、</a:t>
            </a:r>
            <a:endParaRPr kumimoji="1" lang="en-US" altLang="ja-JP" dirty="0" smtClean="0"/>
          </a:p>
          <a:p>
            <a:r>
              <a:rPr kumimoji="1" lang="ja-JP" altLang="en-US" dirty="0" smtClean="0"/>
              <a:t>横浜駅で降りると更に増える！</a:t>
            </a:r>
            <a:r>
              <a:rPr kumimoji="1" lang="en-US" altLang="ja-JP" dirty="0" smtClean="0"/>
              <a:t>...</a:t>
            </a:r>
            <a:r>
              <a:rPr kumimoji="1" lang="ja-JP" altLang="en-US" dirty="0" smtClean="0"/>
              <a:t>帰りにもまた見かけるんですね。</a:t>
            </a:r>
            <a:endParaRPr kumimoji="1" lang="en-US" altLang="ja-JP" dirty="0" smtClean="0"/>
          </a:p>
          <a:p>
            <a:r>
              <a:rPr kumimoji="1" lang="ja-JP" altLang="en-US" dirty="0" smtClean="0"/>
              <a:t>注目してみると割と多いんだなと。気になって少し調べてみました。</a:t>
            </a:r>
            <a:endParaRPr kumimoji="1" lang="en-US" altLang="ja-JP" dirty="0" smtClean="0"/>
          </a:p>
          <a:p>
            <a:endParaRPr kumimoji="1" lang="en-US" altLang="ja-JP" dirty="0" smtClean="0"/>
          </a:p>
          <a:p>
            <a:r>
              <a:rPr kumimoji="1" lang="ja-JP" altLang="en-US" dirty="0" smtClean="0"/>
              <a:t>こちらをご覧ください。（スライドが切り替わる）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1</a:t>
            </a:fld>
            <a:endParaRPr kumimoji="1" lang="ja-JP" altLang="en-US" dirty="0"/>
          </a:p>
        </p:txBody>
      </p:sp>
    </p:spTree>
    <p:extLst>
      <p:ext uri="{BB962C8B-B14F-4D97-AF65-F5344CB8AC3E}">
        <p14:creationId xmlns:p14="http://schemas.microsoft.com/office/powerpoint/2010/main" val="14613235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サービスを運用するにあたってはビジネスの視点からも考えなければならないと思い。</a:t>
            </a:r>
            <a:endParaRPr kumimoji="1" lang="en-US" altLang="ja-JP" dirty="0" smtClean="0"/>
          </a:p>
          <a:p>
            <a:r>
              <a:rPr kumimoji="1" lang="ja-JP" altLang="en-US" dirty="0" smtClean="0"/>
              <a:t>私たちは神情協</a:t>
            </a:r>
            <a:r>
              <a:rPr kumimoji="1" lang="en-US" altLang="ja-JP" dirty="0" smtClean="0"/>
              <a:t>contest</a:t>
            </a:r>
            <a:r>
              <a:rPr kumimoji="1" lang="ja-JP" altLang="en-US" dirty="0" smtClean="0"/>
              <a:t>では、</a:t>
            </a:r>
            <a:r>
              <a:rPr kumimoji="1" lang="en-US" altLang="ja-JP" dirty="0" smtClean="0"/>
              <a:t>windows</a:t>
            </a:r>
            <a:r>
              <a:rPr kumimoji="1" lang="ja-JP" altLang="en-US" dirty="0" smtClean="0"/>
              <a:t>デバイス向けアプリとしての実装と技術的検証を行いました</a:t>
            </a:r>
            <a:endParaRPr kumimoji="1" lang="en-US" altLang="ja-JP" dirty="0" smtClean="0"/>
          </a:p>
          <a:p>
            <a:r>
              <a:rPr kumimoji="1" lang="ja-JP" altLang="en-US" dirty="0" smtClean="0"/>
              <a:t>加えて、</a:t>
            </a:r>
            <a:r>
              <a:rPr kumimoji="1" lang="en-US" altLang="ja-JP" dirty="0" err="1" smtClean="0"/>
              <a:t>iOS,Android</a:t>
            </a:r>
            <a:r>
              <a:rPr kumimoji="1" lang="ja-JP" altLang="en-US" dirty="0" err="1" smtClean="0"/>
              <a:t>での</a:t>
            </a:r>
            <a:r>
              <a:rPr kumimoji="1" lang="ja-JP" altLang="en-US" dirty="0" smtClean="0"/>
              <a:t>実行を確認しています。</a:t>
            </a:r>
            <a:endParaRPr kumimoji="1" lang="en-US" altLang="ja-JP" dirty="0" smtClean="0"/>
          </a:p>
          <a:p>
            <a:endParaRPr kumimoji="1" lang="en-US" altLang="ja-JP" dirty="0" smtClean="0"/>
          </a:p>
          <a:p>
            <a:r>
              <a:rPr kumimoji="1" lang="ja-JP" altLang="en-US" dirty="0" smtClean="0"/>
              <a:t>・</a:t>
            </a:r>
            <a:r>
              <a:rPr kumimoji="1" lang="en-US" altLang="ja-JP" dirty="0" smtClean="0"/>
              <a:t>2</a:t>
            </a:r>
            <a:r>
              <a:rPr kumimoji="1" lang="ja-JP" altLang="en-US" dirty="0" smtClean="0"/>
              <a:t>つ目が、より多くの言葉への対応です。現在は七か国語ですが、より多くの言語への対応することが必須だと考えています</a:t>
            </a:r>
            <a:endParaRPr kumimoji="1" lang="en-US" altLang="ja-JP" dirty="0" smtClean="0"/>
          </a:p>
          <a:p>
            <a:r>
              <a:rPr kumimoji="1" lang="ja-JP" altLang="en-US" dirty="0" smtClean="0"/>
              <a:t>・</a:t>
            </a:r>
            <a:r>
              <a:rPr kumimoji="1" lang="en-US" altLang="ja-JP" dirty="0" smtClean="0"/>
              <a:t>3</a:t>
            </a:r>
            <a:r>
              <a:rPr kumimoji="1" lang="ja-JP" altLang="en-US" dirty="0" smtClean="0"/>
              <a:t>つ目が。</a:t>
            </a:r>
            <a:r>
              <a:rPr kumimoji="1" lang="en-US" altLang="ja-JP" dirty="0" smtClean="0"/>
              <a:t>USER</a:t>
            </a:r>
            <a:r>
              <a:rPr kumimoji="1" lang="ja-JP" altLang="en-US" dirty="0" smtClean="0"/>
              <a:t>が過去にとった写真やスクリーンショットを翻訳機能として利用できるようにカメラフォルダへのアクセスの追加も考えています</a:t>
            </a:r>
            <a:endParaRPr kumimoji="1" lang="en-US" altLang="ja-JP" dirty="0" smtClean="0"/>
          </a:p>
          <a:p>
            <a:endParaRPr kumimoji="1" lang="en-US" altLang="ja-JP" dirty="0" smtClean="0"/>
          </a:p>
          <a:p>
            <a:r>
              <a:rPr kumimoji="1" lang="ja-JP" altLang="en-US" dirty="0" smtClean="0"/>
              <a:t>こちらのスライドにある三つは実装段階にありすぐにでも実装できます</a:t>
            </a: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t>
            </a:r>
            <a:r>
              <a:rPr kumimoji="1" lang="ja-JP" altLang="en-US" dirty="0" smtClean="0"/>
              <a:t>スライドが変わる</a:t>
            </a:r>
            <a:r>
              <a:rPr kumimoji="1" lang="en-US" altLang="ja-JP" dirty="0" smtClean="0"/>
              <a:t>)</a:t>
            </a:r>
            <a:endParaRPr kumimoji="1" lang="ja-JP" altLang="en-US" dirty="0"/>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10</a:t>
            </a:fld>
            <a:endParaRPr kumimoji="1" lang="ja-JP" altLang="en-US"/>
          </a:p>
        </p:txBody>
      </p:sp>
    </p:spTree>
    <p:extLst>
      <p:ext uri="{BB962C8B-B14F-4D97-AF65-F5344CB8AC3E}">
        <p14:creationId xmlns:p14="http://schemas.microsoft.com/office/powerpoint/2010/main" val="33384927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本アプリは外国人観光客むけアプリなので有料課金モデルは考えていません。</a:t>
            </a:r>
            <a:endParaRPr kumimoji="1" lang="en-US" altLang="ja-JP" dirty="0" smtClean="0"/>
          </a:p>
          <a:p>
            <a:r>
              <a:rPr kumimoji="1" lang="ja-JP" altLang="en-US" dirty="0" smtClean="0"/>
              <a:t>広告収入を利用してランニングコスト削減に努めたいと思います</a:t>
            </a:r>
            <a:endParaRPr kumimoji="1" lang="en-US" altLang="ja-JP" dirty="0" smtClean="0"/>
          </a:p>
          <a:p>
            <a:r>
              <a:rPr kumimoji="1" lang="ja-JP" altLang="en-US" dirty="0" smtClean="0"/>
              <a:t>そのためにこの３つのアップグレードを予定しています。</a:t>
            </a:r>
            <a:endParaRPr kumimoji="1" lang="en-US" altLang="ja-JP" dirty="0" smtClean="0"/>
          </a:p>
          <a:p>
            <a:endParaRPr kumimoji="1" lang="en-US" altLang="ja-JP" dirty="0" smtClean="0"/>
          </a:p>
          <a:p>
            <a:r>
              <a:rPr kumimoji="1" lang="ja-JP" altLang="en-US" dirty="0" smtClean="0"/>
              <a:t>実利用データの集計。ということで</a:t>
            </a:r>
            <a:endParaRPr kumimoji="1" lang="en-US" altLang="ja-JP" dirty="0" smtClean="0"/>
          </a:p>
          <a:p>
            <a:r>
              <a:rPr kumimoji="1" lang="ja-JP" altLang="en-US" dirty="0" smtClean="0"/>
              <a:t>ユーザのアプリ起動時の</a:t>
            </a:r>
            <a:r>
              <a:rPr kumimoji="1" lang="en-US" altLang="ja-JP" dirty="0" smtClean="0"/>
              <a:t>GPS</a:t>
            </a:r>
            <a:r>
              <a:rPr kumimoji="1" lang="ja-JP" altLang="en-US" dirty="0" smtClean="0"/>
              <a:t>データ、文字認識サービスで認識した文字列をデータベースに格納、集計し、</a:t>
            </a:r>
            <a:endParaRPr kumimoji="1" lang="en-US" altLang="ja-JP" dirty="0" smtClean="0"/>
          </a:p>
          <a:p>
            <a:r>
              <a:rPr kumimoji="1" lang="ja-JP" altLang="en-US" dirty="0" smtClean="0"/>
              <a:t>それらの傾向を調べます実際に</a:t>
            </a:r>
            <a:r>
              <a:rPr kumimoji="1" lang="en-US" altLang="ja-JP" dirty="0" smtClean="0"/>
              <a:t>USER</a:t>
            </a:r>
            <a:r>
              <a:rPr kumimoji="1" lang="ja-JP" altLang="en-US" dirty="0" smtClean="0"/>
              <a:t>がどこでアプリを利用し、どんな言葉を翻訳するのかという</a:t>
            </a:r>
            <a:r>
              <a:rPr kumimoji="1" lang="en-US" altLang="ja-JP" dirty="0" smtClean="0"/>
              <a:t>data</a:t>
            </a:r>
            <a:r>
              <a:rPr kumimoji="1" lang="ja-JP" altLang="en-US" dirty="0" smtClean="0"/>
              <a:t>を分析します</a:t>
            </a:r>
            <a:endParaRPr kumimoji="1" lang="en-US" altLang="ja-JP" dirty="0" smtClean="0"/>
          </a:p>
          <a:p>
            <a:r>
              <a:rPr kumimoji="1" lang="ja-JP" altLang="en-US" dirty="0" smtClean="0"/>
              <a:t>この分析をすることで観光客はどんなことに興味を持っているのかという</a:t>
            </a:r>
            <a:r>
              <a:rPr kumimoji="1" lang="en-US" altLang="ja-JP" dirty="0" smtClean="0"/>
              <a:t>data</a:t>
            </a:r>
            <a:r>
              <a:rPr kumimoji="1" lang="ja-JP" altLang="en-US" dirty="0" smtClean="0"/>
              <a:t>を集めることができます</a:t>
            </a: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そしてこの実際の利用データをもとに広告主へアプローチしたいと考えています</a:t>
            </a: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r>
              <a:rPr kumimoji="1" lang="ja-JP" altLang="en-US" dirty="0" smtClean="0"/>
              <a:t>観光地、公共施設や宿泊施設</a:t>
            </a:r>
            <a:r>
              <a:rPr kumimoji="1" lang="en-US" altLang="ja-JP" dirty="0" smtClean="0"/>
              <a:t>,</a:t>
            </a:r>
            <a:r>
              <a:rPr kumimoji="1" lang="ja-JP" altLang="en-US" dirty="0" smtClean="0"/>
              <a:t>旅行会社、レストランといった観光客が集まるであろう場所に本アプリのダウンロード</a:t>
            </a:r>
            <a:r>
              <a:rPr kumimoji="1" lang="en-US" altLang="ja-JP" dirty="0" smtClean="0"/>
              <a:t>QR</a:t>
            </a:r>
            <a:r>
              <a:rPr kumimoji="1" lang="ja-JP" altLang="en-US" dirty="0" smtClean="0"/>
              <a:t>を設置することで。観光客に利用していただきたいなと考えています。</a:t>
            </a:r>
            <a:endParaRPr kumimoji="1" lang="en-US" altLang="ja-JP" dirty="0" smtClean="0"/>
          </a:p>
          <a:p>
            <a:r>
              <a:rPr kumimoji="1" lang="ja-JP" altLang="en-US" dirty="0" smtClean="0"/>
              <a:t>広告主には実利用データをもとにしたアプローチをするため説得力のあるアプローチになると考えています。</a:t>
            </a:r>
            <a:endParaRPr kumimoji="1" lang="en-US" altLang="ja-JP" dirty="0" smtClean="0"/>
          </a:p>
          <a:p>
            <a:r>
              <a:rPr kumimoji="1" lang="ja-JP" altLang="en-US" dirty="0" smtClean="0"/>
              <a:t>広告主側は集客ができ、利用者には利便性が上がるという相互にメリットがあるアプリケーションにできると私たちはかんがえています</a:t>
            </a: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r>
              <a:rPr kumimoji="1" lang="ja-JP" altLang="en-US" dirty="0" smtClean="0"/>
              <a:t>・音声認識</a:t>
            </a:r>
            <a:r>
              <a:rPr kumimoji="1" lang="en-US" altLang="ja-JP" dirty="0" smtClean="0"/>
              <a:t>API</a:t>
            </a:r>
            <a:r>
              <a:rPr kumimoji="1" lang="ja-JP" altLang="en-US" dirty="0" smtClean="0"/>
              <a:t>を利用することで対話型コミュニケーションツールを目指します</a:t>
            </a:r>
            <a:endParaRPr kumimoji="1" lang="en-US" altLang="ja-JP" dirty="0" smtClean="0"/>
          </a:p>
          <a:p>
            <a:r>
              <a:rPr kumimoji="1" lang="en-US" altLang="ja-JP" dirty="0" smtClean="0"/>
              <a:t>(Siri</a:t>
            </a:r>
            <a:r>
              <a:rPr kumimoji="1" lang="ja-JP" altLang="en-US" dirty="0" smtClean="0"/>
              <a:t>　や　コルタナ　、　</a:t>
            </a:r>
            <a:r>
              <a:rPr kumimoji="1" lang="en-US" altLang="ja-JP" dirty="0" err="1" smtClean="0"/>
              <a:t>GoogleNOW</a:t>
            </a:r>
            <a:r>
              <a:rPr kumimoji="1" lang="en-US" altLang="ja-JP" dirty="0" smtClean="0"/>
              <a:t>)</a:t>
            </a:r>
            <a:r>
              <a:rPr kumimoji="1" lang="ja-JP" altLang="en-US" dirty="0" err="1" smtClean="0"/>
              <a:t>のような</a:t>
            </a:r>
            <a:r>
              <a:rPr kumimoji="1" lang="ja-JP" altLang="en-US" dirty="0" smtClean="0"/>
              <a:t>会話型のアプリ、これらは人間</a:t>
            </a:r>
            <a:r>
              <a:rPr kumimoji="1" lang="en-US" altLang="ja-JP" dirty="0" smtClean="0"/>
              <a:t>VS</a:t>
            </a:r>
            <a:r>
              <a:rPr kumimoji="1" lang="ja-JP" altLang="en-US" dirty="0" smtClean="0"/>
              <a:t>機械ですがこれを人間</a:t>
            </a:r>
            <a:r>
              <a:rPr kumimoji="1" lang="en-US" altLang="ja-JP" dirty="0" smtClean="0"/>
              <a:t>VS</a:t>
            </a:r>
            <a:r>
              <a:rPr kumimoji="1" lang="ja-JP" altLang="en-US" dirty="0" smtClean="0"/>
              <a:t>人間のような形にしたいと思ってます</a:t>
            </a: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最後になりましたが</a:t>
            </a:r>
            <a:r>
              <a:rPr kumimoji="1" lang="en-US" altLang="ja-JP" dirty="0" smtClean="0"/>
              <a:t>(</a:t>
            </a:r>
            <a:r>
              <a:rPr kumimoji="1" lang="ja-JP" altLang="en-US" dirty="0" smtClean="0"/>
              <a:t>スライドが変わる</a:t>
            </a:r>
            <a:r>
              <a:rPr kumimoji="1" lang="en-US" altLang="ja-JP" dirty="0" smtClean="0"/>
              <a:t>)</a:t>
            </a:r>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11</a:t>
            </a:fld>
            <a:endParaRPr kumimoji="1" lang="ja-JP" altLang="en-US"/>
          </a:p>
        </p:txBody>
      </p:sp>
    </p:spTree>
    <p:extLst>
      <p:ext uri="{BB962C8B-B14F-4D97-AF65-F5344CB8AC3E}">
        <p14:creationId xmlns:p14="http://schemas.microsoft.com/office/powerpoint/2010/main" val="42376151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私たちはこれからもプロトタイプの作成と、実証実験。実利用データの分析</a:t>
            </a:r>
            <a:endParaRPr kumimoji="1" lang="en-US" altLang="ja-JP" dirty="0" smtClean="0"/>
          </a:p>
          <a:p>
            <a:r>
              <a:rPr kumimoji="1" lang="ja-JP" altLang="en-US" dirty="0" smtClean="0"/>
              <a:t>それをもとにした提携先の模索。仮説の検証。修正を繰り返していきます。</a:t>
            </a:r>
            <a:endParaRPr kumimoji="1" lang="en-US" altLang="ja-JP" dirty="0" smtClean="0"/>
          </a:p>
          <a:p>
            <a:endParaRPr kumimoji="1" lang="en-US" altLang="ja-JP" dirty="0" smtClean="0"/>
          </a:p>
          <a:p>
            <a:r>
              <a:rPr kumimoji="1" lang="ja-JP" altLang="en-US" dirty="0" smtClean="0"/>
              <a:t>一人でも多くの外国人観光客に利用していただき、便利だなと思っていただき</a:t>
            </a:r>
            <a:endParaRPr kumimoji="1" lang="en-US" altLang="ja-JP" dirty="0" smtClean="0"/>
          </a:p>
          <a:p>
            <a:r>
              <a:rPr kumimoji="1" lang="ja-JP" altLang="en-US" dirty="0" smtClean="0"/>
              <a:t>日本をより楽しめるような</a:t>
            </a:r>
            <a:endParaRPr kumimoji="1" lang="en-US" altLang="ja-JP" dirty="0" smtClean="0"/>
          </a:p>
          <a:p>
            <a:r>
              <a:rPr kumimoji="1" lang="ja-JP" altLang="en-US" dirty="0" smtClean="0"/>
              <a:t>サービスの実現を目指し開発を継続していきます。</a:t>
            </a:r>
            <a:endParaRPr kumimoji="1" lang="en-US" altLang="ja-JP" dirty="0" smtClean="0"/>
          </a:p>
          <a:p>
            <a:endParaRPr kumimoji="1" lang="en-US" altLang="ja-JP" dirty="0" smtClean="0"/>
          </a:p>
          <a:p>
            <a:r>
              <a:rPr kumimoji="1" lang="ja-JP" altLang="en-US" dirty="0" smtClean="0"/>
              <a:t>これで　翻訳カメラ発表を終わります。</a:t>
            </a:r>
            <a:endParaRPr kumimoji="1" lang="en-US" altLang="ja-JP" dirty="0" smtClean="0"/>
          </a:p>
          <a:p>
            <a:r>
              <a:rPr kumimoji="1" lang="ja-JP" altLang="en-US" dirty="0" smtClean="0"/>
              <a:t>ご清聴ありがとう</a:t>
            </a:r>
            <a:r>
              <a:rPr kumimoji="1" lang="ja-JP" altLang="en-US" smtClean="0"/>
              <a:t>ございました</a:t>
            </a:r>
            <a:r>
              <a:rPr kumimoji="1" lang="ja-JP" altLang="en-US" smtClean="0"/>
              <a:t>。</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12</a:t>
            </a:fld>
            <a:endParaRPr kumimoji="1" lang="ja-JP" altLang="en-US"/>
          </a:p>
        </p:txBody>
      </p:sp>
    </p:spTree>
    <p:extLst>
      <p:ext uri="{BB962C8B-B14F-4D97-AF65-F5344CB8AC3E}">
        <p14:creationId xmlns:p14="http://schemas.microsoft.com/office/powerpoint/2010/main" val="440711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めちゃくちゃ増えてるんです！</a:t>
            </a: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2014</a:t>
            </a:r>
            <a:r>
              <a:rPr kumimoji="1" lang="ja-JP" altLang="en-US" dirty="0" smtClean="0"/>
              <a:t>年から</a:t>
            </a:r>
            <a:r>
              <a:rPr kumimoji="1" lang="en-US" altLang="ja-JP" dirty="0" smtClean="0"/>
              <a:t>2015</a:t>
            </a:r>
            <a:r>
              <a:rPr kumimoji="1" lang="ja-JP" altLang="en-US" dirty="0" smtClean="0"/>
              <a:t>年の一年間で</a:t>
            </a:r>
            <a:r>
              <a:rPr kumimoji="1" lang="en-US" altLang="ja-JP" dirty="0" smtClean="0"/>
              <a:t>1.5</a:t>
            </a:r>
            <a:r>
              <a:rPr kumimoji="1" lang="ja-JP" altLang="en-US" dirty="0" smtClean="0"/>
              <a:t>倍！</a:t>
            </a:r>
            <a:endParaRPr kumimoji="1" lang="en-US" altLang="ja-JP" dirty="0" smtClean="0"/>
          </a:p>
          <a:p>
            <a:r>
              <a:rPr kumimoji="1" lang="en-US" altLang="ja-JP" dirty="0" smtClean="0"/>
              <a:t>2020</a:t>
            </a:r>
            <a:r>
              <a:rPr kumimoji="1" lang="ja-JP" altLang="en-US" dirty="0" smtClean="0"/>
              <a:t>年</a:t>
            </a:r>
            <a:r>
              <a:rPr kumimoji="1" lang="en-US" altLang="ja-JP" dirty="0" smtClean="0"/>
              <a:t>_『</a:t>
            </a:r>
            <a:r>
              <a:rPr kumimoji="1" lang="ja-JP" altLang="en-US" dirty="0" smtClean="0"/>
              <a:t>アニメ</a:t>
            </a:r>
            <a:r>
              <a:rPr kumimoji="1" lang="en-US" altLang="ja-JP" dirty="0" smtClean="0"/>
              <a:t>』_</a:t>
            </a:r>
            <a:r>
              <a:rPr kumimoji="1" lang="ja-JP" altLang="en-US" dirty="0" err="1" smtClean="0"/>
              <a:t>には</a:t>
            </a:r>
            <a:r>
              <a:rPr kumimoji="1" lang="ja-JP" altLang="en-US" dirty="0" smtClean="0"/>
              <a:t>更に</a:t>
            </a:r>
            <a:r>
              <a:rPr kumimoji="1" lang="en-US" altLang="ja-JP" dirty="0" smtClean="0"/>
              <a:t>2</a:t>
            </a:r>
            <a:r>
              <a:rPr kumimoji="1" lang="ja-JP" altLang="en-US" dirty="0" smtClean="0"/>
              <a:t>倍になると言われてるらしいです！</a:t>
            </a:r>
            <a:endParaRPr kumimoji="1" lang="en-US" altLang="ja-JP" dirty="0" smtClean="0"/>
          </a:p>
          <a:p>
            <a:endParaRPr kumimoji="1" lang="en-US" altLang="ja-JP" dirty="0" smtClean="0"/>
          </a:p>
          <a:p>
            <a:r>
              <a:rPr kumimoji="1" lang="ja-JP" altLang="en-US" dirty="0" smtClean="0"/>
              <a:t>遠くない未来には外国人がもっと日本に訪れます。</a:t>
            </a:r>
            <a:endParaRPr kumimoji="1" lang="en-US" altLang="ja-JP" dirty="0" smtClean="0"/>
          </a:p>
          <a:p>
            <a:r>
              <a:rPr kumimoji="1" lang="ja-JP" altLang="en-US" dirty="0" smtClean="0"/>
              <a:t>では私たちは外国人の方とコミュニケーションがうまく取れますか？</a:t>
            </a:r>
            <a:endParaRPr kumimoji="1" lang="en-US" altLang="ja-JP" dirty="0" smtClean="0"/>
          </a:p>
          <a:p>
            <a:r>
              <a:rPr kumimoji="1" lang="ja-JP" altLang="en-US" dirty="0" smtClean="0"/>
              <a:t>なかなかうまく取れないですよね！？</a:t>
            </a:r>
            <a:endParaRPr kumimoji="1" lang="en-US" altLang="ja-JP" dirty="0" smtClean="0"/>
          </a:p>
          <a:p>
            <a:endParaRPr kumimoji="1" lang="en-US" altLang="ja-JP" dirty="0" smtClean="0"/>
          </a:p>
          <a:p>
            <a:r>
              <a:rPr kumimoji="1" lang="ja-JP" altLang="en-US" dirty="0" smtClean="0"/>
              <a:t>この事実は外国人観光客にも伝わっています。</a:t>
            </a:r>
            <a:endParaRPr kumimoji="1" lang="en-US" altLang="ja-JP" dirty="0" smtClean="0"/>
          </a:p>
          <a:p>
            <a:r>
              <a:rPr kumimoji="1" lang="ja-JP" altLang="en-US" dirty="0" smtClean="0"/>
              <a:t>（スライドが切り替わる）</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2</a:t>
            </a:fld>
            <a:endParaRPr kumimoji="1" lang="ja-JP" altLang="en-US"/>
          </a:p>
        </p:txBody>
      </p:sp>
    </p:spTree>
    <p:extLst>
      <p:ext uri="{BB962C8B-B14F-4D97-AF65-F5344CB8AC3E}">
        <p14:creationId xmlns:p14="http://schemas.microsoft.com/office/powerpoint/2010/main" val="1617339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こちらは、実際に日本政府観光局が外国人旅行者に</a:t>
            </a:r>
            <a:endParaRPr kumimoji="1" lang="en-US" altLang="ja-JP" dirty="0" smtClean="0"/>
          </a:p>
          <a:p>
            <a:r>
              <a:rPr kumimoji="1" lang="ja-JP" altLang="en-US" dirty="0" smtClean="0"/>
              <a:t>アンケートをとったものの抜粋です</a:t>
            </a:r>
            <a:endParaRPr kumimoji="1" lang="en-US" altLang="ja-JP" dirty="0" smtClean="0"/>
          </a:p>
          <a:p>
            <a:r>
              <a:rPr kumimoji="1" lang="ja-JP" altLang="en-US" dirty="0" smtClean="0"/>
              <a:t>日本人とコミュニケーションがとりにくい観光案内所が少ないこと、</a:t>
            </a:r>
            <a:endParaRPr kumimoji="1" lang="en-US" altLang="ja-JP" dirty="0" smtClean="0"/>
          </a:p>
          <a:p>
            <a:r>
              <a:rPr kumimoji="1" lang="ja-JP" altLang="en-US" dirty="0" smtClean="0"/>
              <a:t>加えて場所がわかりにくいことパンフレットが多くの言語に対応していないことが上がっていました</a:t>
            </a:r>
            <a:endParaRPr kumimoji="1" lang="en-US" altLang="ja-JP" dirty="0" smtClean="0"/>
          </a:p>
          <a:p>
            <a:endParaRPr kumimoji="1" lang="en-US" altLang="ja-JP" dirty="0" smtClean="0"/>
          </a:p>
          <a:p>
            <a:r>
              <a:rPr kumimoji="1" lang="ja-JP" altLang="en-US" dirty="0" smtClean="0"/>
              <a:t>では言語に焦点を当てて考えてみましょう</a:t>
            </a:r>
            <a:endParaRPr kumimoji="1" lang="en-US" altLang="ja-JP" dirty="0" smtClean="0"/>
          </a:p>
          <a:p>
            <a:r>
              <a:rPr kumimoji="1" lang="en-US" altLang="ja-JP" dirty="0" smtClean="0"/>
              <a:t>(</a:t>
            </a:r>
            <a:r>
              <a:rPr kumimoji="1" lang="ja-JP" altLang="en-US" dirty="0" smtClean="0"/>
              <a:t>スライドが変わる</a:t>
            </a:r>
            <a:r>
              <a:rPr kumimoji="1" lang="en-US" altLang="ja-JP" dirty="0" smtClean="0"/>
              <a:t>)</a:t>
            </a:r>
            <a:endParaRPr kumimoji="1" lang="ja-JP" altLang="en-US" dirty="0"/>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3</a:t>
            </a:fld>
            <a:endParaRPr kumimoji="1" lang="ja-JP" altLang="en-US" dirty="0"/>
          </a:p>
        </p:txBody>
      </p:sp>
    </p:spTree>
    <p:extLst>
      <p:ext uri="{BB962C8B-B14F-4D97-AF65-F5344CB8AC3E}">
        <p14:creationId xmlns:p14="http://schemas.microsoft.com/office/powerpoint/2010/main" val="36206435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想像してみてください。</a:t>
            </a:r>
            <a:endParaRPr kumimoji="1" lang="en-US" altLang="ja-JP" dirty="0" smtClean="0"/>
          </a:p>
          <a:p>
            <a:r>
              <a:rPr kumimoji="1" lang="ja-JP" altLang="en-US" dirty="0" smtClean="0"/>
              <a:t>みなさんは今、外国にいます。韓国にしましょう。</a:t>
            </a:r>
            <a:endParaRPr kumimoji="1" lang="en-US" altLang="ja-JP" dirty="0" smtClean="0"/>
          </a:p>
          <a:p>
            <a:r>
              <a:rPr kumimoji="1" lang="ja-JP" altLang="en-US" dirty="0" smtClean="0"/>
              <a:t>韓国の街並みを歩いているとこんな文字を見かけました。</a:t>
            </a:r>
            <a:r>
              <a:rPr kumimoji="1" lang="en-US" altLang="ja-JP" dirty="0" smtClean="0"/>
              <a:t>_『</a:t>
            </a:r>
            <a:r>
              <a:rPr kumimoji="1" lang="ja-JP" altLang="en-US" dirty="0" smtClean="0"/>
              <a:t>アニメ</a:t>
            </a:r>
            <a:r>
              <a:rPr kumimoji="1" lang="en-US" altLang="ja-JP" dirty="0" smtClean="0"/>
              <a:t>』_</a:t>
            </a:r>
          </a:p>
          <a:p>
            <a:r>
              <a:rPr kumimoji="1" lang="ja-JP" altLang="en-US" dirty="0" smtClean="0"/>
              <a:t>（文字列が浮かび上がる）みなさんこの文字が読めますか？</a:t>
            </a:r>
            <a:endParaRPr kumimoji="1" lang="en-US" altLang="ja-JP" dirty="0" smtClean="0"/>
          </a:p>
          <a:p>
            <a:r>
              <a:rPr kumimoji="1" lang="ja-JP" altLang="en-US" dirty="0" smtClean="0"/>
              <a:t>日本を訪れる外国人観光客は今皆さんが思っている気持ちと同じでしょう。</a:t>
            </a:r>
            <a:endParaRPr kumimoji="1" lang="en-US" altLang="ja-JP" dirty="0" smtClean="0"/>
          </a:p>
          <a:p>
            <a:r>
              <a:rPr kumimoji="1" lang="ja-JP" altLang="en-US" dirty="0" smtClean="0"/>
              <a:t>そこで私たちはこの問題を解決させる方法を考えました。</a:t>
            </a:r>
            <a:endParaRPr kumimoji="1" lang="en-US" altLang="ja-JP" dirty="0" smtClean="0"/>
          </a:p>
          <a:p>
            <a:r>
              <a:rPr kumimoji="1" lang="en-US" altLang="ja-JP" dirty="0" smtClean="0"/>
              <a:t>(</a:t>
            </a:r>
            <a:r>
              <a:rPr kumimoji="1" lang="ja-JP" altLang="en-US" dirty="0" smtClean="0"/>
              <a:t>少しためて</a:t>
            </a:r>
            <a:r>
              <a:rPr kumimoji="1" lang="en-US" altLang="ja-JP" dirty="0" smtClean="0"/>
              <a:t>)</a:t>
            </a:r>
            <a:r>
              <a:rPr kumimoji="1" lang="ja-JP" altLang="en-US" dirty="0" smtClean="0"/>
              <a:t>辞書です。辞書を使ってこの言葉を調べてみましょう！</a:t>
            </a:r>
            <a:endParaRPr kumimoji="1" lang="en-US" altLang="ja-JP" dirty="0" smtClean="0"/>
          </a:p>
          <a:p>
            <a:r>
              <a:rPr kumimoji="1" lang="ja-JP" altLang="en-US" dirty="0" smtClean="0"/>
              <a:t>（辞書をペラペラめくる）</a:t>
            </a:r>
            <a:r>
              <a:rPr kumimoji="1" lang="ja-JP" altLang="en-US" dirty="0" err="1" smtClean="0"/>
              <a:t>ん</a:t>
            </a:r>
            <a:r>
              <a:rPr kumimoji="1" lang="ja-JP" altLang="en-US" dirty="0" smtClean="0"/>
              <a:t>ー</a:t>
            </a:r>
            <a:r>
              <a:rPr kumimoji="1" lang="ja-JP" altLang="en-US" dirty="0" err="1" smtClean="0"/>
              <a:t>めんど</a:t>
            </a:r>
            <a:r>
              <a:rPr kumimoji="1" lang="ja-JP" altLang="en-US" dirty="0" smtClean="0"/>
              <a:t>くさい！</a:t>
            </a:r>
            <a:endParaRPr kumimoji="1" lang="en-US" altLang="ja-JP" dirty="0" smtClean="0"/>
          </a:p>
          <a:p>
            <a:r>
              <a:rPr kumimoji="1" lang="ja-JP" altLang="en-US" dirty="0" smtClean="0"/>
              <a:t>時間がかかるしめんどくさいですね！こんなめんどくさいことは辞めてしまいましょう！</a:t>
            </a:r>
            <a:endParaRPr kumimoji="1" lang="en-US" altLang="ja-JP" dirty="0" smtClean="0"/>
          </a:p>
          <a:p>
            <a:r>
              <a:rPr kumimoji="1" lang="ja-JP" altLang="en-US" dirty="0" smtClean="0"/>
              <a:t>私たちが生み出したのこういった無駄な時間と労力を</a:t>
            </a:r>
            <a:r>
              <a:rPr kumimoji="1" lang="en-US" altLang="ja-JP" dirty="0" smtClean="0"/>
              <a:t>0</a:t>
            </a:r>
            <a:r>
              <a:rPr kumimoji="1" lang="ja-JP" altLang="en-US" dirty="0" smtClean="0"/>
              <a:t>にするアプリケーションです。</a:t>
            </a:r>
            <a:endParaRPr kumimoji="1" lang="en-US" altLang="ja-JP" dirty="0" smtClean="0"/>
          </a:p>
          <a:p>
            <a:r>
              <a:rPr kumimoji="1" lang="en-US" altLang="ja-JP" dirty="0" smtClean="0"/>
              <a:t>(</a:t>
            </a:r>
            <a:r>
              <a:rPr kumimoji="1" lang="ja-JP" altLang="en-US" dirty="0" smtClean="0"/>
              <a:t>スライドが切り替わる</a:t>
            </a:r>
            <a:r>
              <a:rPr kumimoji="1" lang="en-US" altLang="ja-JP" dirty="0" smtClean="0"/>
              <a:t>)</a:t>
            </a:r>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4</a:t>
            </a:fld>
            <a:endParaRPr kumimoji="1" lang="ja-JP" altLang="en-US"/>
          </a:p>
        </p:txBody>
      </p:sp>
    </p:spTree>
    <p:extLst>
      <p:ext uri="{BB962C8B-B14F-4D97-AF65-F5344CB8AC3E}">
        <p14:creationId xmlns:p14="http://schemas.microsoft.com/office/powerpoint/2010/main" val="22936192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t>
            </a:r>
            <a:r>
              <a:rPr kumimoji="1" lang="ja-JP" altLang="en-US" dirty="0" smtClean="0"/>
              <a:t>切り替えと同時</a:t>
            </a:r>
            <a:r>
              <a:rPr kumimoji="1" lang="en-US" altLang="ja-JP" dirty="0" smtClean="0"/>
              <a:t>)</a:t>
            </a:r>
            <a:r>
              <a:rPr kumimoji="1" lang="ja-JP" altLang="en-US" dirty="0" smtClean="0"/>
              <a:t>それが翻訳カメラです</a:t>
            </a:r>
            <a:endParaRPr kumimoji="1" lang="en-US" altLang="ja-JP" dirty="0" smtClean="0"/>
          </a:p>
          <a:p>
            <a:r>
              <a:rPr kumimoji="1" lang="ja-JP" altLang="en-US" dirty="0" smtClean="0"/>
              <a:t>僕たちはカメラ。カメラに目を付けました。</a:t>
            </a:r>
            <a:endParaRPr kumimoji="1" lang="en-US" altLang="ja-JP" dirty="0" smtClean="0"/>
          </a:p>
          <a:p>
            <a:r>
              <a:rPr kumimoji="1" lang="ja-JP" altLang="en-US" dirty="0" smtClean="0"/>
              <a:t>観光地で観光客は景色、友人家族との思い出として写真をとっていますね。</a:t>
            </a:r>
            <a:endParaRPr kumimoji="1" lang="en-US" altLang="ja-JP" dirty="0" smtClean="0"/>
          </a:p>
          <a:p>
            <a:endParaRPr kumimoji="1" lang="en-US" altLang="ja-JP" dirty="0" smtClean="0"/>
          </a:p>
          <a:p>
            <a:r>
              <a:rPr kumimoji="1" lang="ja-JP" altLang="en-US" dirty="0" smtClean="0"/>
              <a:t>だからこそ。カメラという操作を使えばだれでも</a:t>
            </a:r>
            <a:endParaRPr kumimoji="1" lang="en-US" altLang="ja-JP" dirty="0" smtClean="0"/>
          </a:p>
          <a:p>
            <a:r>
              <a:rPr kumimoji="1" lang="ja-JP" altLang="en-US" dirty="0" smtClean="0"/>
              <a:t>使えると考えました</a:t>
            </a:r>
            <a:endParaRPr kumimoji="1" lang="en-US" altLang="ja-JP" dirty="0" smtClean="0"/>
          </a:p>
          <a:p>
            <a:r>
              <a:rPr kumimoji="1" lang="en-US" altLang="ja-JP" dirty="0" smtClean="0"/>
              <a:t>(</a:t>
            </a:r>
            <a:r>
              <a:rPr kumimoji="1" lang="ja-JP" altLang="en-US" dirty="0" smtClean="0"/>
              <a:t>スライドが変わる</a:t>
            </a:r>
            <a:r>
              <a:rPr kumimoji="1" lang="en-US" altLang="ja-JP" dirty="0" smtClean="0"/>
              <a:t>)</a:t>
            </a:r>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5</a:t>
            </a:fld>
            <a:endParaRPr kumimoji="1" lang="ja-JP" altLang="en-US" dirty="0"/>
          </a:p>
        </p:txBody>
      </p:sp>
    </p:spTree>
    <p:extLst>
      <p:ext uri="{BB962C8B-B14F-4D97-AF65-F5344CB8AC3E}">
        <p14:creationId xmlns:p14="http://schemas.microsoft.com/office/powerpoint/2010/main" val="3050552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カメラをとるという簡単な操作で、</a:t>
            </a:r>
            <a:endParaRPr kumimoji="1" lang="en-US" altLang="ja-JP" dirty="0" smtClean="0"/>
          </a:p>
          <a:p>
            <a:r>
              <a:rPr kumimoji="1" lang="ja-JP" altLang="en-US" dirty="0" smtClean="0"/>
              <a:t>翻訳する時間もわずか数秒と早く、</a:t>
            </a:r>
            <a:endParaRPr kumimoji="1" lang="en-US" altLang="ja-JP" dirty="0" smtClean="0"/>
          </a:p>
          <a:p>
            <a:r>
              <a:rPr kumimoji="1" lang="ja-JP" altLang="en-US" dirty="0" smtClean="0"/>
              <a:t>翻訳精度も正確なんです</a:t>
            </a: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t>
            </a:r>
            <a:r>
              <a:rPr kumimoji="1" lang="ja-JP" altLang="en-US" dirty="0" smtClean="0"/>
              <a:t>スライドが変わる</a:t>
            </a:r>
            <a:r>
              <a:rPr kumimoji="1" lang="en-US" altLang="ja-JP" dirty="0" smtClean="0"/>
              <a:t>)</a:t>
            </a:r>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6</a:t>
            </a:fld>
            <a:endParaRPr kumimoji="1" lang="ja-JP" altLang="en-US"/>
          </a:p>
        </p:txBody>
      </p:sp>
    </p:spTree>
    <p:extLst>
      <p:ext uri="{BB962C8B-B14F-4D97-AF65-F5344CB8AC3E}">
        <p14:creationId xmlns:p14="http://schemas.microsoft.com/office/powerpoint/2010/main" val="3016641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どんな動作をしているのかといいうと</a:t>
            </a:r>
            <a:r>
              <a:rPr kumimoji="1" lang="ja-JP" altLang="en-US" dirty="0" err="1" smtClean="0"/>
              <a:t>。。</a:t>
            </a:r>
            <a:endParaRPr kumimoji="1" lang="en-US" altLang="ja-JP" dirty="0" smtClean="0"/>
          </a:p>
          <a:p>
            <a:endParaRPr kumimoji="1" lang="en-US" altLang="ja-JP" dirty="0" smtClean="0"/>
          </a:p>
          <a:p>
            <a:r>
              <a:rPr kumimoji="1" lang="ja-JP" altLang="en-US" dirty="0" smtClean="0"/>
              <a:t>外国人が電車に乗ることを想定した。岐阜県行きの急行電車をイメージしたフロー図になります</a:t>
            </a:r>
            <a:endParaRPr kumimoji="1" lang="en-US" altLang="ja-JP" dirty="0" smtClean="0"/>
          </a:p>
          <a:p>
            <a:endParaRPr kumimoji="1" lang="en-US" altLang="ja-JP" dirty="0" smtClean="0"/>
          </a:p>
          <a:p>
            <a:r>
              <a:rPr kumimoji="1" lang="ja-JP" altLang="en-US" dirty="0" smtClean="0"/>
              <a:t>まずカメラで</a:t>
            </a:r>
            <a:r>
              <a:rPr kumimoji="1" lang="en-US" altLang="ja-JP" dirty="0" smtClean="0"/>
              <a:t>_『</a:t>
            </a:r>
            <a:r>
              <a:rPr kumimoji="1" lang="ja-JP" altLang="en-US" dirty="0" smtClean="0"/>
              <a:t>アニメ</a:t>
            </a:r>
            <a:r>
              <a:rPr kumimoji="1" lang="en-US" altLang="ja-JP" dirty="0" smtClean="0"/>
              <a:t>』_</a:t>
            </a:r>
            <a:r>
              <a:rPr kumimoji="1" lang="ja-JP" altLang="en-US" dirty="0" smtClean="0"/>
              <a:t>翻訳したいものを写真でとります　　岐阜　急行と電車の様子が写真として取れましたね</a:t>
            </a:r>
            <a:endParaRPr kumimoji="1" lang="en-US" altLang="ja-JP" dirty="0" smtClean="0"/>
          </a:p>
          <a:p>
            <a:endParaRPr kumimoji="1" lang="en-US" altLang="ja-JP" dirty="0" smtClean="0"/>
          </a:p>
          <a:p>
            <a:r>
              <a:rPr kumimoji="1" lang="ja-JP" altLang="en-US" dirty="0" smtClean="0"/>
              <a:t>その画像は文字認識サービスに送られ画像から文字が認識されます　岐阜　急行　</a:t>
            </a:r>
            <a:r>
              <a:rPr kumimoji="1" lang="en-US" altLang="ja-JP" dirty="0" smtClean="0"/>
              <a:t>_『</a:t>
            </a:r>
            <a:r>
              <a:rPr kumimoji="1" lang="ja-JP" altLang="en-US" dirty="0" smtClean="0"/>
              <a:t>アニメ</a:t>
            </a:r>
            <a:r>
              <a:rPr kumimoji="1" lang="en-US" altLang="ja-JP" dirty="0" smtClean="0"/>
              <a:t>』_</a:t>
            </a:r>
            <a:r>
              <a:rPr kumimoji="1" lang="ja-JP" altLang="en-US" dirty="0" smtClean="0"/>
              <a:t>という文字が認識されます</a:t>
            </a:r>
            <a:endParaRPr kumimoji="1" lang="en-US" altLang="ja-JP" dirty="0" smtClean="0"/>
          </a:p>
          <a:p>
            <a:endParaRPr kumimoji="1" lang="en-US" altLang="ja-JP" dirty="0" smtClean="0"/>
          </a:p>
          <a:p>
            <a:r>
              <a:rPr kumimoji="1" lang="ja-JP" altLang="en-US" dirty="0" smtClean="0"/>
              <a:t>認識された文字は</a:t>
            </a:r>
            <a:r>
              <a:rPr kumimoji="1" lang="en-US" altLang="ja-JP" dirty="0" smtClean="0"/>
              <a:t>_『</a:t>
            </a:r>
            <a:r>
              <a:rPr kumimoji="1" lang="ja-JP" altLang="en-US" dirty="0" smtClean="0"/>
              <a:t>アニメ</a:t>
            </a:r>
            <a:r>
              <a:rPr kumimoji="1" lang="en-US" altLang="ja-JP" dirty="0" smtClean="0"/>
              <a:t>』_</a:t>
            </a:r>
            <a:r>
              <a:rPr kumimoji="1" lang="ja-JP" altLang="en-US" dirty="0" smtClean="0"/>
              <a:t>翻訳サービスに送られ外国語へと翻訳されます　　</a:t>
            </a:r>
            <a:r>
              <a:rPr kumimoji="1" lang="en-US" altLang="ja-JP" dirty="0" smtClean="0"/>
              <a:t>GIFU</a:t>
            </a:r>
            <a:r>
              <a:rPr kumimoji="1" lang="ja-JP" altLang="en-US" dirty="0" smtClean="0"/>
              <a:t>　</a:t>
            </a:r>
            <a:r>
              <a:rPr kumimoji="1" lang="en-US" altLang="ja-JP" dirty="0" smtClean="0"/>
              <a:t>Express</a:t>
            </a:r>
            <a:r>
              <a:rPr kumimoji="1" lang="ja-JP" altLang="en-US" dirty="0" smtClean="0"/>
              <a:t>　</a:t>
            </a:r>
            <a:r>
              <a:rPr kumimoji="1" lang="en-US" altLang="ja-JP" dirty="0" smtClean="0"/>
              <a:t>_『</a:t>
            </a:r>
            <a:r>
              <a:rPr kumimoji="1" lang="ja-JP" altLang="en-US" dirty="0" smtClean="0"/>
              <a:t>アニメ</a:t>
            </a:r>
            <a:r>
              <a:rPr kumimoji="1" lang="en-US" altLang="ja-JP" dirty="0" smtClean="0"/>
              <a:t>』_</a:t>
            </a:r>
            <a:r>
              <a:rPr kumimoji="1" lang="ja-JP" altLang="en-US" dirty="0" smtClean="0"/>
              <a:t>となります</a:t>
            </a:r>
            <a:endParaRPr kumimoji="1" lang="en-US" altLang="ja-JP" dirty="0" smtClean="0"/>
          </a:p>
          <a:p>
            <a:endParaRPr kumimoji="1" lang="en-US" altLang="ja-JP" dirty="0" smtClean="0"/>
          </a:p>
          <a:p>
            <a:r>
              <a:rPr kumimoji="1" lang="ja-JP" altLang="en-US" dirty="0" smtClean="0"/>
              <a:t>最後に端末上で</a:t>
            </a:r>
            <a:r>
              <a:rPr kumimoji="1" lang="en-US" altLang="ja-JP" dirty="0" smtClean="0"/>
              <a:t>_『</a:t>
            </a:r>
            <a:r>
              <a:rPr kumimoji="1" lang="ja-JP" altLang="en-US" dirty="0" smtClean="0"/>
              <a:t>アニメ</a:t>
            </a:r>
            <a:r>
              <a:rPr kumimoji="1" lang="en-US" altLang="ja-JP" dirty="0" smtClean="0"/>
              <a:t>』_</a:t>
            </a:r>
            <a:r>
              <a:rPr kumimoji="1" lang="ja-JP" altLang="en-US" dirty="0" smtClean="0"/>
              <a:t>音声として出力されます　</a:t>
            </a:r>
            <a:r>
              <a:rPr kumimoji="1" lang="en-US" altLang="ja-JP" dirty="0" smtClean="0"/>
              <a:t>GIFU</a:t>
            </a:r>
            <a:r>
              <a:rPr kumimoji="1" lang="ja-JP" altLang="en-US" dirty="0" smtClean="0"/>
              <a:t>　</a:t>
            </a:r>
            <a:r>
              <a:rPr kumimoji="1" lang="en-US" altLang="ja-JP" dirty="0" smtClean="0"/>
              <a:t>Express</a:t>
            </a:r>
            <a:r>
              <a:rPr kumimoji="1" lang="ja-JP" altLang="en-US" dirty="0" smtClean="0"/>
              <a:t>と音声が流れるのです</a:t>
            </a:r>
            <a:endParaRPr kumimoji="1" lang="en-US" altLang="ja-JP" dirty="0" smtClean="0"/>
          </a:p>
          <a:p>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t>
            </a:r>
            <a:r>
              <a:rPr kumimoji="1" lang="ja-JP" altLang="en-US" dirty="0" smtClean="0"/>
              <a:t>スライドが変わる</a:t>
            </a:r>
            <a:r>
              <a:rPr kumimoji="1" lang="en-US" altLang="ja-JP" dirty="0" smtClean="0"/>
              <a:t>)</a:t>
            </a:r>
          </a:p>
          <a:p>
            <a:endParaRPr kumimoji="1" lang="ja-JP" altLang="en-US" dirty="0"/>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7</a:t>
            </a:fld>
            <a:endParaRPr kumimoji="1" lang="ja-JP" altLang="en-US"/>
          </a:p>
        </p:txBody>
      </p:sp>
    </p:spTree>
    <p:extLst>
      <p:ext uri="{BB962C8B-B14F-4D97-AF65-F5344CB8AC3E}">
        <p14:creationId xmlns:p14="http://schemas.microsoft.com/office/powerpoint/2010/main" val="962612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ユーザ視点からの意見として、</a:t>
            </a:r>
            <a:endParaRPr kumimoji="1" lang="en-US" altLang="ja-JP" dirty="0" smtClean="0"/>
          </a:p>
          <a:p>
            <a:r>
              <a:rPr kumimoji="1" lang="ja-JP" altLang="en-US" dirty="0" smtClean="0"/>
              <a:t>実際に日本滞在が一か月を満たない外国人研修生のお二人にご協力していただき。利用してもらいました</a:t>
            </a:r>
            <a:endParaRPr kumimoji="1" lang="en-US" altLang="ja-JP" dirty="0" smtClean="0"/>
          </a:p>
          <a:p>
            <a:r>
              <a:rPr kumimoji="1" lang="en-US" altLang="ja-JP" dirty="0" smtClean="0"/>
              <a:t>(</a:t>
            </a:r>
            <a:r>
              <a:rPr kumimoji="1" lang="ja-JP" altLang="en-US" dirty="0" smtClean="0"/>
              <a:t>動画</a:t>
            </a:r>
            <a:r>
              <a:rPr kumimoji="1" lang="en-US" altLang="ja-JP" dirty="0" smtClean="0"/>
              <a:t>)</a:t>
            </a:r>
          </a:p>
          <a:p>
            <a:endParaRPr kumimoji="1" lang="en-US" altLang="ja-JP" dirty="0" smtClean="0"/>
          </a:p>
          <a:p>
            <a:r>
              <a:rPr kumimoji="1" lang="en-US" altLang="ja-JP" dirty="0" smtClean="0"/>
              <a:t>(</a:t>
            </a:r>
            <a:r>
              <a:rPr kumimoji="1" lang="ja-JP" altLang="en-US" dirty="0" smtClean="0"/>
              <a:t>スライドが変わる</a:t>
            </a:r>
            <a:r>
              <a:rPr kumimoji="1" lang="en-US" altLang="ja-JP" dirty="0" smtClean="0"/>
              <a:t>)</a:t>
            </a:r>
            <a:endParaRPr kumimoji="1" lang="ja-JP" altLang="en-US" dirty="0"/>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8</a:t>
            </a:fld>
            <a:endParaRPr kumimoji="1" lang="ja-JP" altLang="en-US"/>
          </a:p>
        </p:txBody>
      </p:sp>
    </p:spTree>
    <p:extLst>
      <p:ext uri="{BB962C8B-B14F-4D97-AF65-F5344CB8AC3E}">
        <p14:creationId xmlns:p14="http://schemas.microsoft.com/office/powerpoint/2010/main" val="20844447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このように初めて扱う人でも簡単に扱えるというのがわかります。</a:t>
            </a:r>
            <a:endParaRPr kumimoji="1" lang="en-US" altLang="ja-JP" dirty="0" smtClean="0"/>
          </a:p>
          <a:p>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t>
            </a:r>
            <a:r>
              <a:rPr kumimoji="1" lang="ja-JP" altLang="en-US" dirty="0" smtClean="0"/>
              <a:t>スライドが変わる</a:t>
            </a:r>
            <a:r>
              <a:rPr kumimoji="1" lang="en-US" altLang="ja-JP" dirty="0" smtClean="0"/>
              <a:t>)</a:t>
            </a:r>
          </a:p>
          <a:p>
            <a:endParaRPr kumimoji="1" lang="ja-JP" altLang="en-US" dirty="0"/>
          </a:p>
        </p:txBody>
      </p:sp>
      <p:sp>
        <p:nvSpPr>
          <p:cNvPr id="4" name="スライド番号プレースホルダー 3"/>
          <p:cNvSpPr>
            <a:spLocks noGrp="1"/>
          </p:cNvSpPr>
          <p:nvPr>
            <p:ph type="sldNum" sz="quarter" idx="10"/>
          </p:nvPr>
        </p:nvSpPr>
        <p:spPr/>
        <p:txBody>
          <a:bodyPr/>
          <a:lstStyle/>
          <a:p>
            <a:fld id="{846D38FF-2B31-4B80-8EFF-27138EB09CFE}" type="slidenum">
              <a:rPr kumimoji="1" lang="ja-JP" altLang="en-US" smtClean="0"/>
              <a:t>9</a:t>
            </a:fld>
            <a:endParaRPr kumimoji="1" lang="ja-JP" altLang="en-US"/>
          </a:p>
        </p:txBody>
      </p:sp>
    </p:spTree>
    <p:extLst>
      <p:ext uri="{BB962C8B-B14F-4D97-AF65-F5344CB8AC3E}">
        <p14:creationId xmlns:p14="http://schemas.microsoft.com/office/powerpoint/2010/main" val="41094843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4102044E-E61E-4AC2-8B0F-A12A66B80055}" type="datetimeFigureOut">
              <a:rPr kumimoji="1" lang="ja-JP" altLang="en-US" smtClean="0"/>
              <a:t>2017/5/4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a:xfrm>
            <a:off x="8610600" y="6356350"/>
            <a:ext cx="2743200" cy="365125"/>
          </a:xfrm>
          <a:prstGeom prst="rect">
            <a:avLst/>
          </a:prstGeom>
        </p:spPr>
        <p:txBody>
          <a:bodyPr/>
          <a:lstStyle/>
          <a:p>
            <a:fld id="{3D76B94F-40E1-4601-98B6-0CC17B6CF965}" type="slidenum">
              <a:rPr kumimoji="1" lang="ja-JP" altLang="en-US" smtClean="0"/>
              <a:t>‹#›</a:t>
            </a:fld>
            <a:endParaRPr kumimoji="1" lang="ja-JP" altLang="en-US"/>
          </a:p>
        </p:txBody>
      </p:sp>
    </p:spTree>
    <p:extLst>
      <p:ext uri="{BB962C8B-B14F-4D97-AF65-F5344CB8AC3E}">
        <p14:creationId xmlns:p14="http://schemas.microsoft.com/office/powerpoint/2010/main" val="11427706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102044E-E61E-4AC2-8B0F-A12A66B80055}" type="datetimeFigureOut">
              <a:rPr kumimoji="1" lang="ja-JP" altLang="en-US" smtClean="0"/>
              <a:t>2017/5/4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a:xfrm>
            <a:off x="8610600" y="6356350"/>
            <a:ext cx="2743200" cy="365125"/>
          </a:xfrm>
          <a:prstGeom prst="rect">
            <a:avLst/>
          </a:prstGeom>
        </p:spPr>
        <p:txBody>
          <a:bodyPr/>
          <a:lstStyle/>
          <a:p>
            <a:fld id="{3D76B94F-40E1-4601-98B6-0CC17B6CF965}" type="slidenum">
              <a:rPr kumimoji="1" lang="ja-JP" altLang="en-US" smtClean="0"/>
              <a:t>‹#›</a:t>
            </a:fld>
            <a:endParaRPr kumimoji="1" lang="ja-JP" altLang="en-US"/>
          </a:p>
        </p:txBody>
      </p:sp>
    </p:spTree>
    <p:extLst>
      <p:ext uri="{BB962C8B-B14F-4D97-AF65-F5344CB8AC3E}">
        <p14:creationId xmlns:p14="http://schemas.microsoft.com/office/powerpoint/2010/main" val="35576813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102044E-E61E-4AC2-8B0F-A12A66B80055}" type="datetimeFigureOut">
              <a:rPr kumimoji="1" lang="ja-JP" altLang="en-US" smtClean="0"/>
              <a:t>2017/5/4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a:xfrm>
            <a:off x="8610600" y="6356350"/>
            <a:ext cx="2743200" cy="365125"/>
          </a:xfrm>
          <a:prstGeom prst="rect">
            <a:avLst/>
          </a:prstGeom>
        </p:spPr>
        <p:txBody>
          <a:bodyPr/>
          <a:lstStyle/>
          <a:p>
            <a:fld id="{3D76B94F-40E1-4601-98B6-0CC17B6CF965}" type="slidenum">
              <a:rPr kumimoji="1" lang="ja-JP" altLang="en-US" smtClean="0"/>
              <a:t>‹#›</a:t>
            </a:fld>
            <a:endParaRPr kumimoji="1" lang="ja-JP" altLang="en-US"/>
          </a:p>
        </p:txBody>
      </p:sp>
    </p:spTree>
    <p:extLst>
      <p:ext uri="{BB962C8B-B14F-4D97-AF65-F5344CB8AC3E}">
        <p14:creationId xmlns:p14="http://schemas.microsoft.com/office/powerpoint/2010/main" val="36180784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マスター タイトルの書式設定</a:t>
            </a:r>
            <a:endParaRPr kumimoji="1" lang="ja-JP" altLang="en-US" dirty="0"/>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102044E-E61E-4AC2-8B0F-A12A66B80055}" type="datetimeFigureOut">
              <a:rPr kumimoji="1" lang="ja-JP" altLang="en-US" smtClean="0"/>
              <a:t>2017/5/4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a:xfrm>
            <a:off x="8610600" y="6356350"/>
            <a:ext cx="2743200" cy="365125"/>
          </a:xfrm>
          <a:prstGeom prst="rect">
            <a:avLst/>
          </a:prstGeom>
        </p:spPr>
        <p:txBody>
          <a:bodyPr/>
          <a:lstStyle/>
          <a:p>
            <a:fld id="{3D76B94F-40E1-4601-98B6-0CC17B6CF965}" type="slidenum">
              <a:rPr kumimoji="1" lang="ja-JP" altLang="en-US" smtClean="0"/>
              <a:t>‹#›</a:t>
            </a:fld>
            <a:endParaRPr kumimoji="1" lang="ja-JP" altLang="en-US"/>
          </a:p>
        </p:txBody>
      </p:sp>
    </p:spTree>
    <p:extLst>
      <p:ext uri="{BB962C8B-B14F-4D97-AF65-F5344CB8AC3E}">
        <p14:creationId xmlns:p14="http://schemas.microsoft.com/office/powerpoint/2010/main" val="20285176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4102044E-E61E-4AC2-8B0F-A12A66B80055}" type="datetimeFigureOut">
              <a:rPr kumimoji="1" lang="ja-JP" altLang="en-US" smtClean="0"/>
              <a:t>2017/5/4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a:xfrm>
            <a:off x="8610600" y="6356350"/>
            <a:ext cx="2743200" cy="365125"/>
          </a:xfrm>
          <a:prstGeom prst="rect">
            <a:avLst/>
          </a:prstGeom>
        </p:spPr>
        <p:txBody>
          <a:bodyPr/>
          <a:lstStyle/>
          <a:p>
            <a:fld id="{3D76B94F-40E1-4601-98B6-0CC17B6CF965}" type="slidenum">
              <a:rPr kumimoji="1" lang="ja-JP" altLang="en-US" smtClean="0"/>
              <a:t>‹#›</a:t>
            </a:fld>
            <a:endParaRPr kumimoji="1" lang="ja-JP" altLang="en-US"/>
          </a:p>
        </p:txBody>
      </p:sp>
    </p:spTree>
    <p:extLst>
      <p:ext uri="{BB962C8B-B14F-4D97-AF65-F5344CB8AC3E}">
        <p14:creationId xmlns:p14="http://schemas.microsoft.com/office/powerpoint/2010/main" val="24238741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4102044E-E61E-4AC2-8B0F-A12A66B80055}" type="datetimeFigureOut">
              <a:rPr kumimoji="1" lang="ja-JP" altLang="en-US" smtClean="0"/>
              <a:t>2017/5/4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a:xfrm>
            <a:off x="8610600" y="6356350"/>
            <a:ext cx="2743200" cy="365125"/>
          </a:xfrm>
          <a:prstGeom prst="rect">
            <a:avLst/>
          </a:prstGeom>
        </p:spPr>
        <p:txBody>
          <a:bodyPr/>
          <a:lstStyle/>
          <a:p>
            <a:fld id="{3D76B94F-40E1-4601-98B6-0CC17B6CF965}" type="slidenum">
              <a:rPr kumimoji="1" lang="ja-JP" altLang="en-US" smtClean="0"/>
              <a:t>‹#›</a:t>
            </a:fld>
            <a:endParaRPr kumimoji="1" lang="ja-JP" altLang="en-US"/>
          </a:p>
        </p:txBody>
      </p:sp>
    </p:spTree>
    <p:extLst>
      <p:ext uri="{BB962C8B-B14F-4D97-AF65-F5344CB8AC3E}">
        <p14:creationId xmlns:p14="http://schemas.microsoft.com/office/powerpoint/2010/main" val="28568756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4102044E-E61E-4AC2-8B0F-A12A66B80055}" type="datetimeFigureOut">
              <a:rPr kumimoji="1" lang="ja-JP" altLang="en-US" smtClean="0"/>
              <a:t>2017/5/4</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a:xfrm>
            <a:off x="8610600" y="6356350"/>
            <a:ext cx="2743200" cy="365125"/>
          </a:xfrm>
          <a:prstGeom prst="rect">
            <a:avLst/>
          </a:prstGeom>
        </p:spPr>
        <p:txBody>
          <a:bodyPr/>
          <a:lstStyle/>
          <a:p>
            <a:fld id="{3D76B94F-40E1-4601-98B6-0CC17B6CF965}" type="slidenum">
              <a:rPr kumimoji="1" lang="ja-JP" altLang="en-US" smtClean="0"/>
              <a:t>‹#›</a:t>
            </a:fld>
            <a:endParaRPr kumimoji="1" lang="ja-JP" altLang="en-US"/>
          </a:p>
        </p:txBody>
      </p:sp>
    </p:spTree>
    <p:extLst>
      <p:ext uri="{BB962C8B-B14F-4D97-AF65-F5344CB8AC3E}">
        <p14:creationId xmlns:p14="http://schemas.microsoft.com/office/powerpoint/2010/main" val="40738656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lvl1pPr>
              <a:defRPr sz="6600"/>
            </a:lvl1pPr>
          </a:lstStyle>
          <a:p>
            <a:r>
              <a:rPr kumimoji="1" lang="ja-JP" altLang="en-US" dirty="0" smtClean="0"/>
              <a:t>マスター タイトル</a:t>
            </a:r>
            <a:endParaRPr kumimoji="1" lang="ja-JP" altLang="en-US" dirty="0"/>
          </a:p>
        </p:txBody>
      </p:sp>
      <p:sp>
        <p:nvSpPr>
          <p:cNvPr id="3" name="日付プレースホルダー 2"/>
          <p:cNvSpPr>
            <a:spLocks noGrp="1"/>
          </p:cNvSpPr>
          <p:nvPr>
            <p:ph type="dt" sz="half" idx="10"/>
          </p:nvPr>
        </p:nvSpPr>
        <p:spPr/>
        <p:txBody>
          <a:bodyPr/>
          <a:lstStyle/>
          <a:p>
            <a:fld id="{4102044E-E61E-4AC2-8B0F-A12A66B80055}" type="datetimeFigureOut">
              <a:rPr kumimoji="1" lang="ja-JP" altLang="en-US" smtClean="0"/>
              <a:t>2017/5/4</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a:xfrm>
            <a:off x="8610600" y="6356350"/>
            <a:ext cx="2743200" cy="365125"/>
          </a:xfrm>
          <a:prstGeom prst="rect">
            <a:avLst/>
          </a:prstGeom>
        </p:spPr>
        <p:txBody>
          <a:bodyPr/>
          <a:lstStyle/>
          <a:p>
            <a:fld id="{3D76B94F-40E1-4601-98B6-0CC17B6CF965}" type="slidenum">
              <a:rPr kumimoji="1" lang="ja-JP" altLang="en-US" smtClean="0"/>
              <a:t>‹#›</a:t>
            </a:fld>
            <a:endParaRPr kumimoji="1" lang="ja-JP" altLang="en-US"/>
          </a:p>
        </p:txBody>
      </p:sp>
    </p:spTree>
    <p:extLst>
      <p:ext uri="{BB962C8B-B14F-4D97-AF65-F5344CB8AC3E}">
        <p14:creationId xmlns:p14="http://schemas.microsoft.com/office/powerpoint/2010/main" val="6547594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4102044E-E61E-4AC2-8B0F-A12A66B80055}" type="datetimeFigureOut">
              <a:rPr kumimoji="1" lang="ja-JP" altLang="en-US" smtClean="0"/>
              <a:t>2017/5/4</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a:xfrm>
            <a:off x="8610600" y="6356350"/>
            <a:ext cx="2743200" cy="365125"/>
          </a:xfrm>
          <a:prstGeom prst="rect">
            <a:avLst/>
          </a:prstGeom>
        </p:spPr>
        <p:txBody>
          <a:bodyPr/>
          <a:lstStyle/>
          <a:p>
            <a:fld id="{3D76B94F-40E1-4601-98B6-0CC17B6CF965}" type="slidenum">
              <a:rPr kumimoji="1" lang="ja-JP" altLang="en-US" smtClean="0"/>
              <a:t>‹#›</a:t>
            </a:fld>
            <a:endParaRPr kumimoji="1" lang="ja-JP" altLang="en-US"/>
          </a:p>
        </p:txBody>
      </p:sp>
    </p:spTree>
    <p:extLst>
      <p:ext uri="{BB962C8B-B14F-4D97-AF65-F5344CB8AC3E}">
        <p14:creationId xmlns:p14="http://schemas.microsoft.com/office/powerpoint/2010/main" val="18863832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4102044E-E61E-4AC2-8B0F-A12A66B80055}" type="datetimeFigureOut">
              <a:rPr kumimoji="1" lang="ja-JP" altLang="en-US" smtClean="0"/>
              <a:t>2017/5/4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a:xfrm>
            <a:off x="8610600" y="6356350"/>
            <a:ext cx="2743200" cy="365125"/>
          </a:xfrm>
          <a:prstGeom prst="rect">
            <a:avLst/>
          </a:prstGeom>
        </p:spPr>
        <p:txBody>
          <a:bodyPr/>
          <a:lstStyle/>
          <a:p>
            <a:fld id="{3D76B94F-40E1-4601-98B6-0CC17B6CF965}" type="slidenum">
              <a:rPr kumimoji="1" lang="ja-JP" altLang="en-US" smtClean="0"/>
              <a:t>‹#›</a:t>
            </a:fld>
            <a:endParaRPr kumimoji="1" lang="ja-JP" altLang="en-US" dirty="0"/>
          </a:p>
        </p:txBody>
      </p:sp>
    </p:spTree>
    <p:extLst>
      <p:ext uri="{BB962C8B-B14F-4D97-AF65-F5344CB8AC3E}">
        <p14:creationId xmlns:p14="http://schemas.microsoft.com/office/powerpoint/2010/main" val="41878935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4102044E-E61E-4AC2-8B0F-A12A66B80055}" type="datetimeFigureOut">
              <a:rPr kumimoji="1" lang="ja-JP" altLang="en-US" smtClean="0"/>
              <a:t>2017/5/4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a:xfrm>
            <a:off x="8610600" y="6356350"/>
            <a:ext cx="2743200" cy="365125"/>
          </a:xfrm>
          <a:prstGeom prst="rect">
            <a:avLst/>
          </a:prstGeom>
        </p:spPr>
        <p:txBody>
          <a:bodyPr/>
          <a:lstStyle/>
          <a:p>
            <a:fld id="{3D76B94F-40E1-4601-98B6-0CC17B6CF965}" type="slidenum">
              <a:rPr kumimoji="1" lang="ja-JP" altLang="en-US" smtClean="0"/>
              <a:t>‹#›</a:t>
            </a:fld>
            <a:endParaRPr kumimoji="1" lang="ja-JP" altLang="en-US"/>
          </a:p>
        </p:txBody>
      </p:sp>
    </p:spTree>
    <p:extLst>
      <p:ext uri="{BB962C8B-B14F-4D97-AF65-F5344CB8AC3E}">
        <p14:creationId xmlns:p14="http://schemas.microsoft.com/office/powerpoint/2010/main" val="3029782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7000">
              <a:schemeClr val="bg1">
                <a:tint val="93000"/>
                <a:satMod val="150000"/>
                <a:shade val="98000"/>
                <a:lumMod val="102000"/>
              </a:schemeClr>
            </a:gs>
            <a:gs pos="35355">
              <a:srgbClr val="FDFDFD"/>
            </a:gs>
            <a:gs pos="60000">
              <a:schemeClr val="bg1">
                <a:tint val="98000"/>
                <a:satMod val="130000"/>
                <a:shade val="9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kumimoji="1" lang="ja-JP" altLang="en-US" dirty="0" smtClean="0"/>
              <a:t>マスター タイトルの書式設定</a:t>
            </a:r>
            <a:endParaRPr kumimoji="1" lang="ja-JP" altLang="en-US" dirty="0"/>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dirty="0" smtClean="0"/>
              <a:t>マスター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02044E-E61E-4AC2-8B0F-A12A66B80055}" type="datetimeFigureOut">
              <a:rPr kumimoji="1" lang="ja-JP" altLang="en-US" smtClean="0"/>
              <a:t>2017/5/4</a:t>
            </a:fld>
            <a:endParaRPr kumimoji="1" lang="ja-JP" altLang="en-US" dirty="0"/>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altLang="ja-JP" sz="800" smtClean="0">
                <a:effectLst/>
              </a:defRPr>
            </a:lvl1pPr>
          </a:lstStyle>
          <a:p>
            <a:r>
              <a:rPr lang="en-US" dirty="0" smtClean="0"/>
              <a:t>Copyright © 2016 </a:t>
            </a:r>
            <a:r>
              <a:rPr lang="ja-JP" altLang="en-US" dirty="0" smtClean="0"/>
              <a:t>情報科学専門学校 </a:t>
            </a:r>
            <a:r>
              <a:rPr lang="en-US" dirty="0" smtClean="0"/>
              <a:t>and </a:t>
            </a:r>
          </a:p>
          <a:p>
            <a:endParaRPr lang="en-US" dirty="0" smtClean="0"/>
          </a:p>
          <a:p>
            <a:r>
              <a:rPr lang="en-US" dirty="0" smtClean="0"/>
              <a:t>All Rights Reserved. Proprietary and Confidential</a:t>
            </a:r>
            <a:endParaRPr lang="en-US" dirty="0"/>
          </a:p>
        </p:txBody>
      </p:sp>
      <p:sp>
        <p:nvSpPr>
          <p:cNvPr id="8" name="スライド番号プレースホルダー 7"/>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E33BE9-159E-40A7-BA2B-B26ECF40FBB8}" type="slidenum">
              <a:rPr kumimoji="1" lang="ja-JP" altLang="en-US" smtClean="0"/>
              <a:t>‹#›</a:t>
            </a:fld>
            <a:endParaRPr kumimoji="1" lang="ja-JP" altLang="en-US" dirty="0"/>
          </a:p>
        </p:txBody>
      </p:sp>
    </p:spTree>
    <p:extLst>
      <p:ext uri="{BB962C8B-B14F-4D97-AF65-F5344CB8AC3E}">
        <p14:creationId xmlns:p14="http://schemas.microsoft.com/office/powerpoint/2010/main" val="3391450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kumimoji="1" sz="6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8"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jpeg"/><Relationship Id="rId8" Type="http://schemas.openxmlformats.org/officeDocument/2006/relationships/image" Target="../media/image8.png"/><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8.xml"/><Relationship Id="rId5" Type="http://schemas.openxmlformats.org/officeDocument/2006/relationships/image" Target="../media/image9.png"/><Relationship Id="rId1" Type="http://schemas.microsoft.com/office/2007/relationships/media" Target="../media/media1.mp4"/><Relationship Id="rId2" Type="http://schemas.openxmlformats.org/officeDocument/2006/relationships/video" Target="../media/media1.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oAutofit/>
          </a:bodyPr>
          <a:lstStyle/>
          <a:p>
            <a:r>
              <a:rPr kumimoji="1" lang="ja-JP" altLang="en-US" sz="9600" dirty="0" smtClean="0"/>
              <a:t>翻訳カメラ</a:t>
            </a:r>
            <a:endParaRPr kumimoji="1" lang="ja-JP" altLang="en-US" sz="9600" dirty="0"/>
          </a:p>
        </p:txBody>
      </p:sp>
      <p:sp>
        <p:nvSpPr>
          <p:cNvPr id="3" name="サブタイトル 2"/>
          <p:cNvSpPr>
            <a:spLocks noGrp="1"/>
          </p:cNvSpPr>
          <p:nvPr>
            <p:ph type="subTitle" idx="1"/>
          </p:nvPr>
        </p:nvSpPr>
        <p:spPr/>
        <p:txBody>
          <a:bodyPr/>
          <a:lstStyle/>
          <a:p>
            <a:r>
              <a:rPr kumimoji="1" lang="ja-JP" altLang="en-US" sz="3200" dirty="0" smtClean="0"/>
              <a:t>情報科学専門学校</a:t>
            </a:r>
            <a:endParaRPr kumimoji="1" lang="en-US" altLang="ja-JP" sz="3200" dirty="0" smtClean="0"/>
          </a:p>
          <a:p>
            <a:r>
              <a:rPr lang="ja-JP" altLang="en-US" sz="3200" dirty="0" smtClean="0"/>
              <a:t>鈴木・小林</a:t>
            </a:r>
            <a:r>
              <a:rPr lang="ja-JP" altLang="en-US" sz="3200" dirty="0"/>
              <a:t>・</a:t>
            </a:r>
            <a:r>
              <a:rPr kumimoji="1" lang="ja-JP" altLang="en-US" sz="3200" dirty="0" smtClean="0"/>
              <a:t>高橋</a:t>
            </a:r>
            <a:r>
              <a:rPr lang="ja-JP" altLang="en-US" sz="3200" dirty="0"/>
              <a:t>・</a:t>
            </a:r>
            <a:r>
              <a:rPr kumimoji="1" lang="ja-JP" altLang="en-US" sz="3200" dirty="0" smtClean="0"/>
              <a:t>西谷</a:t>
            </a:r>
            <a:endParaRPr kumimoji="1" lang="ja-JP" altLang="en-US" dirty="0"/>
          </a:p>
        </p:txBody>
      </p:sp>
    </p:spTree>
    <p:extLst>
      <p:ext uri="{BB962C8B-B14F-4D97-AF65-F5344CB8AC3E}">
        <p14:creationId xmlns:p14="http://schemas.microsoft.com/office/powerpoint/2010/main" val="3032545536"/>
      </p:ext>
    </p:extLst>
  </p:cSld>
  <p:clrMapOvr>
    <a:masterClrMapping/>
  </p:clrMapOvr>
  <p:transition spd="slow">
    <p:comb/>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ビジネスプラン</a:t>
            </a:r>
            <a:endParaRPr kumimoji="1" lang="ja-JP" altLang="en-US" dirty="0"/>
          </a:p>
        </p:txBody>
      </p:sp>
      <p:graphicFrame>
        <p:nvGraphicFramePr>
          <p:cNvPr id="15" name="コンテンツ プレースホルダー 14"/>
          <p:cNvGraphicFramePr>
            <a:graphicFrameLocks noGrp="1"/>
          </p:cNvGraphicFramePr>
          <p:nvPr>
            <p:ph idx="1"/>
            <p:extLst>
              <p:ext uri="{D42A27DB-BD31-4B8C-83A1-F6EECF244321}">
                <p14:modId xmlns:p14="http://schemas.microsoft.com/office/powerpoint/2010/main" val="374951133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134502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ビジネスプラン</a:t>
            </a:r>
            <a:endParaRPr kumimoji="1" lang="ja-JP" altLang="en-US" dirty="0"/>
          </a:p>
        </p:txBody>
      </p:sp>
      <p:graphicFrame>
        <p:nvGraphicFramePr>
          <p:cNvPr id="8" name="コンテンツ プレースホルダー 7"/>
          <p:cNvGraphicFramePr>
            <a:graphicFrameLocks noGrp="1"/>
          </p:cNvGraphicFramePr>
          <p:nvPr>
            <p:ph idx="1"/>
            <p:extLst>
              <p:ext uri="{D42A27DB-BD31-4B8C-83A1-F6EECF244321}">
                <p14:modId xmlns:p14="http://schemas.microsoft.com/office/powerpoint/2010/main" val="3644264603"/>
              </p:ext>
            </p:extLst>
          </p:nvPr>
        </p:nvGraphicFramePr>
        <p:xfrm>
          <a:off x="749299" y="1690688"/>
          <a:ext cx="10693401" cy="51673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292955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800" dirty="0" smtClean="0"/>
              <a:t>まとめ</a:t>
            </a:r>
            <a:endParaRPr kumimoji="1" lang="ja-JP" altLang="en-US" sz="4800"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3075880589"/>
              </p:ext>
            </p:extLst>
          </p:nvPr>
        </p:nvGraphicFramePr>
        <p:xfrm>
          <a:off x="182880" y="934720"/>
          <a:ext cx="6461760" cy="57312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コンテンツ プレースホルダー 10"/>
          <p:cNvPicPr>
            <a:picLocks noChangeAspect="1"/>
          </p:cNvPicPr>
          <p:nvPr/>
        </p:nvPicPr>
        <p:blipFill rotWithShape="1">
          <a:blip r:embed="rId8" cstate="print">
            <a:extLst>
              <a:ext uri="{28A0092B-C50C-407E-A947-70E740481C1C}">
                <a14:useLocalDpi xmlns:a14="http://schemas.microsoft.com/office/drawing/2010/main" val="0"/>
              </a:ext>
            </a:extLst>
          </a:blip>
          <a:srcRect r="64899"/>
          <a:stretch/>
        </p:blipFill>
        <p:spPr>
          <a:xfrm>
            <a:off x="2400575" y="2403665"/>
            <a:ext cx="2026369" cy="2793322"/>
          </a:xfrm>
          <a:prstGeom prst="rect">
            <a:avLst/>
          </a:prstGeom>
        </p:spPr>
      </p:pic>
      <p:sp>
        <p:nvSpPr>
          <p:cNvPr id="8" name="テキスト ボックス 7"/>
          <p:cNvSpPr txBox="1"/>
          <p:nvPr/>
        </p:nvSpPr>
        <p:spPr>
          <a:xfrm>
            <a:off x="6299116" y="2026842"/>
            <a:ext cx="5727814" cy="2585323"/>
          </a:xfrm>
          <a:prstGeom prst="rect">
            <a:avLst/>
          </a:prstGeom>
          <a:noFill/>
        </p:spPr>
        <p:txBody>
          <a:bodyPr wrap="square" rtlCol="0">
            <a:spAutoFit/>
          </a:bodyPr>
          <a:lstStyle/>
          <a:p>
            <a:r>
              <a:rPr kumimoji="1" lang="ja-JP" altLang="en-US" sz="3600" dirty="0" smtClean="0"/>
              <a:t>一人でも多くの外国人旅行者に便利だと思われる</a:t>
            </a:r>
            <a:endParaRPr kumimoji="1" lang="en-US" altLang="ja-JP" sz="3600" dirty="0" smtClean="0"/>
          </a:p>
          <a:p>
            <a:r>
              <a:rPr lang="ja-JP" altLang="en-US" sz="3600" dirty="0"/>
              <a:t>サービス</a:t>
            </a:r>
            <a:r>
              <a:rPr lang="ja-JP" altLang="en-US" sz="3600" dirty="0" smtClean="0"/>
              <a:t>の実現するために開発を継続していきます。</a:t>
            </a:r>
            <a:endParaRPr lang="en-US" altLang="ja-JP" sz="3600" dirty="0" smtClean="0"/>
          </a:p>
          <a:p>
            <a:endParaRPr lang="en-US" altLang="ja-JP" dirty="0" smtClean="0"/>
          </a:p>
        </p:txBody>
      </p:sp>
      <p:sp>
        <p:nvSpPr>
          <p:cNvPr id="9" name="テキスト ボックス 8"/>
          <p:cNvSpPr txBox="1"/>
          <p:nvPr/>
        </p:nvSpPr>
        <p:spPr>
          <a:xfrm>
            <a:off x="5777000" y="5346661"/>
            <a:ext cx="5904405" cy="584775"/>
          </a:xfrm>
          <a:prstGeom prst="rect">
            <a:avLst/>
          </a:prstGeom>
          <a:noFill/>
        </p:spPr>
        <p:txBody>
          <a:bodyPr wrap="square" rtlCol="0">
            <a:spAutoFit/>
          </a:bodyPr>
          <a:lstStyle/>
          <a:p>
            <a:r>
              <a:rPr kumimoji="1" lang="ja-JP" altLang="en-US" sz="3200" dirty="0" smtClean="0"/>
              <a:t>ご清聴ありがとうございました。</a:t>
            </a:r>
            <a:endParaRPr kumimoji="1" lang="ja-JP" altLang="en-US" dirty="0"/>
          </a:p>
        </p:txBody>
      </p:sp>
    </p:spTree>
    <p:extLst>
      <p:ext uri="{BB962C8B-B14F-4D97-AF65-F5344CB8AC3E}">
        <p14:creationId xmlns:p14="http://schemas.microsoft.com/office/powerpoint/2010/main" val="7015026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42576" y="379639"/>
            <a:ext cx="10515600" cy="1325563"/>
          </a:xfrm>
        </p:spPr>
        <p:txBody>
          <a:bodyPr/>
          <a:lstStyle/>
          <a:p>
            <a:r>
              <a:rPr lang="ja-JP" altLang="en-US" sz="6000" dirty="0" smtClean="0"/>
              <a:t>外国人観光客数の推移</a:t>
            </a:r>
            <a:endParaRPr kumimoji="1" lang="ja-JP" altLang="en-US" dirty="0"/>
          </a:p>
        </p:txBody>
      </p:sp>
      <p:grpSp>
        <p:nvGrpSpPr>
          <p:cNvPr id="4" name="グループ化 3"/>
          <p:cNvGrpSpPr/>
          <p:nvPr/>
        </p:nvGrpSpPr>
        <p:grpSpPr>
          <a:xfrm>
            <a:off x="2178122" y="1340058"/>
            <a:ext cx="9853814" cy="5418667"/>
            <a:chOff x="1165009" y="1340058"/>
            <a:chExt cx="9853814" cy="5418667"/>
          </a:xfrm>
        </p:grpSpPr>
        <p:graphicFrame>
          <p:nvGraphicFramePr>
            <p:cNvPr id="8" name="グラフ 7"/>
            <p:cNvGraphicFramePr/>
            <p:nvPr>
              <p:extLst>
                <p:ext uri="{D42A27DB-BD31-4B8C-83A1-F6EECF244321}">
                  <p14:modId xmlns:p14="http://schemas.microsoft.com/office/powerpoint/2010/main" val="1639968333"/>
                </p:ext>
              </p:extLst>
            </p:nvPr>
          </p:nvGraphicFramePr>
          <p:xfrm>
            <a:off x="1165009" y="1340058"/>
            <a:ext cx="7444508"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テキスト ボックス 2"/>
            <p:cNvSpPr txBox="1"/>
            <p:nvPr/>
          </p:nvSpPr>
          <p:spPr>
            <a:xfrm>
              <a:off x="7906310" y="6112394"/>
              <a:ext cx="3112513" cy="646331"/>
            </a:xfrm>
            <a:prstGeom prst="rect">
              <a:avLst/>
            </a:prstGeom>
            <a:noFill/>
          </p:spPr>
          <p:txBody>
            <a:bodyPr wrap="square" rtlCol="0">
              <a:spAutoFit/>
            </a:bodyPr>
            <a:lstStyle/>
            <a:p>
              <a:pPr algn="ctr"/>
              <a:r>
                <a:rPr lang="ja-JP" altLang="en-US" dirty="0"/>
                <a:t>出典</a:t>
              </a:r>
              <a:r>
                <a:rPr lang="ja-JP" altLang="en-US" dirty="0" smtClean="0"/>
                <a:t>：三菱</a:t>
              </a:r>
              <a:r>
                <a:rPr lang="en-US" altLang="ja-JP" dirty="0" smtClean="0"/>
                <a:t>UFJ</a:t>
              </a:r>
              <a:r>
                <a:rPr lang="ja-JP" altLang="en-US" dirty="0" smtClean="0"/>
                <a:t>リサーチ　　　　　　　　　　　　　　　　　</a:t>
              </a:r>
              <a:r>
                <a:rPr lang="ja-JP" altLang="en-US" dirty="0"/>
                <a:t>　</a:t>
              </a:r>
              <a:r>
                <a:rPr lang="ja-JP" altLang="en-US" dirty="0" smtClean="0"/>
                <a:t>＆コンサルティング</a:t>
              </a:r>
              <a:endParaRPr kumimoji="1" lang="ja-JP" altLang="en-US" dirty="0"/>
            </a:p>
          </p:txBody>
        </p:sp>
      </p:grpSp>
      <p:graphicFrame>
        <p:nvGraphicFramePr>
          <p:cNvPr id="17" name="グラフ 16"/>
          <p:cNvGraphicFramePr/>
          <p:nvPr>
            <p:extLst>
              <p:ext uri="{D42A27DB-BD31-4B8C-83A1-F6EECF244321}">
                <p14:modId xmlns:p14="http://schemas.microsoft.com/office/powerpoint/2010/main" val="410562114"/>
              </p:ext>
            </p:extLst>
          </p:nvPr>
        </p:nvGraphicFramePr>
        <p:xfrm>
          <a:off x="5763491" y="27709"/>
          <a:ext cx="6594069" cy="683029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4356485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29167E-6 2.22222E-6 L -0.23294 0.09838 " pathEditMode="relative" rAng="0" ptsTypes="AA">
                                      <p:cBhvr>
                                        <p:cTn id="6" dur="2000" fill="hold"/>
                                        <p:tgtEl>
                                          <p:spTgt spid="4"/>
                                        </p:tgtEl>
                                        <p:attrNameLst>
                                          <p:attrName>ppt_x</p:attrName>
                                          <p:attrName>ppt_y</p:attrName>
                                        </p:attrNameLst>
                                      </p:cBhvr>
                                      <p:rCtr x="-11654" y="4907"/>
                                    </p:animMotion>
                                  </p:childTnLst>
                                </p:cTn>
                              </p:par>
                              <p:par>
                                <p:cTn id="7" presetID="6" presetClass="emph" presetSubtype="0" fill="hold" nodeType="withEffect">
                                  <p:stCondLst>
                                    <p:cond delay="0"/>
                                  </p:stCondLst>
                                  <p:childTnLst>
                                    <p:animScale>
                                      <p:cBhvr>
                                        <p:cTn id="8" dur="1000" fill="hold"/>
                                        <p:tgtEl>
                                          <p:spTgt spid="4"/>
                                        </p:tgtEl>
                                      </p:cBhvr>
                                      <p:by x="75000" y="75000"/>
                                    </p:animScale>
                                  </p:childTnLst>
                                </p:cTn>
                              </p:par>
                            </p:childTnLst>
                          </p:cTn>
                        </p:par>
                        <p:par>
                          <p:cTn id="9" fill="hold">
                            <p:stCondLst>
                              <p:cond delay="2000"/>
                            </p:stCondLst>
                            <p:childTnLst>
                              <p:par>
                                <p:cTn id="10" presetID="10" presetClass="entr" presetSubtype="0" fill="hold" grpId="0"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観光客へのアンケート結果</a:t>
            </a:r>
            <a:endParaRPr lang="ja-JP" altLang="en-US" dirty="0"/>
          </a:p>
        </p:txBody>
      </p:sp>
      <p:sp>
        <p:nvSpPr>
          <p:cNvPr id="3" name="テキスト ボックス 2"/>
          <p:cNvSpPr txBox="1"/>
          <p:nvPr/>
        </p:nvSpPr>
        <p:spPr>
          <a:xfrm>
            <a:off x="7685077" y="6176963"/>
            <a:ext cx="4148133" cy="584775"/>
          </a:xfrm>
          <a:prstGeom prst="rect">
            <a:avLst/>
          </a:prstGeom>
          <a:noFill/>
        </p:spPr>
        <p:txBody>
          <a:bodyPr wrap="square" rtlCol="0">
            <a:spAutoFit/>
          </a:bodyPr>
          <a:lstStyle/>
          <a:p>
            <a:r>
              <a:rPr kumimoji="1" lang="ja-JP" altLang="en-US" sz="3200" dirty="0" smtClean="0"/>
              <a:t>出典</a:t>
            </a:r>
            <a:r>
              <a:rPr kumimoji="1" lang="en-US" altLang="ja-JP" sz="3200" dirty="0" smtClean="0"/>
              <a:t>:</a:t>
            </a:r>
            <a:r>
              <a:rPr kumimoji="1" lang="ja-JP" altLang="en-US" sz="3200" dirty="0" smtClean="0"/>
              <a:t>日本政府観光局</a:t>
            </a:r>
            <a:endParaRPr kumimoji="1" lang="ja-JP" altLang="en-US" dirty="0"/>
          </a:p>
        </p:txBody>
      </p:sp>
      <p:graphicFrame>
        <p:nvGraphicFramePr>
          <p:cNvPr id="7" name="コンテンツ プレースホルダー 7"/>
          <p:cNvGraphicFramePr>
            <a:graphicFrameLocks noGrp="1"/>
          </p:cNvGraphicFramePr>
          <p:nvPr>
            <p:ph idx="1"/>
            <p:extLst>
              <p:ext uri="{D42A27DB-BD31-4B8C-83A1-F6EECF244321}">
                <p14:modId xmlns:p14="http://schemas.microsoft.com/office/powerpoint/2010/main" val="522564018"/>
              </p:ext>
            </p:extLst>
          </p:nvPr>
        </p:nvGraphicFramePr>
        <p:xfrm>
          <a:off x="174463" y="1825625"/>
          <a:ext cx="11843366"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205507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p:cNvSpPr txBox="1"/>
          <p:nvPr/>
        </p:nvSpPr>
        <p:spPr>
          <a:xfrm>
            <a:off x="314325" y="2613034"/>
            <a:ext cx="11353800" cy="1446550"/>
          </a:xfrm>
          <a:prstGeom prst="rect">
            <a:avLst/>
          </a:prstGeom>
          <a:noFill/>
        </p:spPr>
        <p:txBody>
          <a:bodyPr wrap="square" rtlCol="0">
            <a:spAutoFit/>
          </a:bodyPr>
          <a:lstStyle/>
          <a:p>
            <a:r>
              <a:rPr lang="ko-KR" altLang="en-US" sz="8800" dirty="0"/>
              <a:t>새해 복 많이 받으세요</a:t>
            </a:r>
            <a:endParaRPr kumimoji="1" lang="ja-JP" altLang="en-US" sz="2400" dirty="0"/>
          </a:p>
        </p:txBody>
      </p:sp>
      <p:sp>
        <p:nvSpPr>
          <p:cNvPr id="2" name="正方形/長方形 1"/>
          <p:cNvSpPr/>
          <p:nvPr/>
        </p:nvSpPr>
        <p:spPr>
          <a:xfrm>
            <a:off x="314325" y="2471737"/>
            <a:ext cx="11144250" cy="1587847"/>
          </a:xfrm>
          <a:prstGeom prst="rect">
            <a:avLst/>
          </a:prstGeom>
          <a:noFill/>
          <a:ln w="1270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920145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091" y="829284"/>
            <a:ext cx="11269909" cy="5453181"/>
          </a:xfrm>
          <a:prstGeom prst="rect">
            <a:avLst/>
          </a:prstGeom>
        </p:spPr>
      </p:pic>
    </p:spTree>
    <p:extLst>
      <p:ext uri="{BB962C8B-B14F-4D97-AF65-F5344CB8AC3E}">
        <p14:creationId xmlns:p14="http://schemas.microsoft.com/office/powerpoint/2010/main" val="196240536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コンテンツ プレースホルダー 9"/>
          <p:cNvGraphicFramePr>
            <a:graphicFrameLocks noGrp="1"/>
          </p:cNvGraphicFramePr>
          <p:nvPr>
            <p:ph idx="1"/>
            <p:extLst>
              <p:ext uri="{D42A27DB-BD31-4B8C-83A1-F6EECF244321}">
                <p14:modId xmlns:p14="http://schemas.microsoft.com/office/powerpoint/2010/main" val="263429502"/>
              </p:ext>
            </p:extLst>
          </p:nvPr>
        </p:nvGraphicFramePr>
        <p:xfrm>
          <a:off x="27992" y="138015"/>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4817502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直線コネクタ 19"/>
          <p:cNvCxnSpPr>
            <a:endCxn id="1028" idx="1"/>
          </p:cNvCxnSpPr>
          <p:nvPr/>
        </p:nvCxnSpPr>
        <p:spPr>
          <a:xfrm>
            <a:off x="5541818" y="5164620"/>
            <a:ext cx="3361314" cy="1857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直線コネクタ 14"/>
          <p:cNvCxnSpPr>
            <a:endCxn id="1026" idx="2"/>
          </p:cNvCxnSpPr>
          <p:nvPr/>
        </p:nvCxnSpPr>
        <p:spPr>
          <a:xfrm flipV="1">
            <a:off x="5404861" y="3137304"/>
            <a:ext cx="1139247" cy="2027401"/>
          </a:xfrm>
          <a:prstGeom prst="line">
            <a:avLst/>
          </a:prstGeom>
        </p:spPr>
        <p:style>
          <a:lnRef idx="1">
            <a:schemeClr val="accent1"/>
          </a:lnRef>
          <a:fillRef idx="0">
            <a:schemeClr val="accent1"/>
          </a:fillRef>
          <a:effectRef idx="0">
            <a:schemeClr val="accent1"/>
          </a:effectRef>
          <a:fontRef idx="minor">
            <a:schemeClr val="tx1"/>
          </a:fontRef>
        </p:style>
      </p:cxn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47954" y="4979790"/>
            <a:ext cx="1966529" cy="1379028"/>
          </a:xfrm>
          <a:prstGeom prst="rect">
            <a:avLst/>
          </a:prstGeom>
        </p:spPr>
      </p:pic>
      <p:pic>
        <p:nvPicPr>
          <p:cNvPr id="6" name="図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3774" y="3637571"/>
            <a:ext cx="1329324" cy="1204422"/>
          </a:xfrm>
          <a:prstGeom prst="rect">
            <a:avLst/>
          </a:prstGeom>
        </p:spPr>
      </p:pic>
      <p:pic>
        <p:nvPicPr>
          <p:cNvPr id="1026" name="Picture 2" descr="https://www.microsoft.com/switzerland/msdn/de/images/MSDN_flash/lead-2016-06-27.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70186" y="1294902"/>
            <a:ext cx="2947843" cy="18424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microsoft.simondesenlisblogs.org/files/2015/05/bing.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903132" y="4333307"/>
            <a:ext cx="1756353" cy="203417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toruota.cocolog-nifty.com/photos/uncategorized/2009/01/17/0901170034.jp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2954" y="2984817"/>
            <a:ext cx="2252911" cy="1689683"/>
          </a:xfrm>
          <a:prstGeom prst="rect">
            <a:avLst/>
          </a:prstGeom>
          <a:noFill/>
          <a:extLst>
            <a:ext uri="{909E8E84-426E-40DD-AFC4-6F175D3DCCD1}">
              <a14:hiddenFill xmlns:a14="http://schemas.microsoft.com/office/drawing/2010/main">
                <a:solidFill>
                  <a:srgbClr val="FFFFFF"/>
                </a:solidFill>
              </a14:hiddenFill>
            </a:ext>
          </a:extLst>
        </p:spPr>
      </p:pic>
      <p:sp>
        <p:nvSpPr>
          <p:cNvPr id="18" name="タイトル 17"/>
          <p:cNvSpPr>
            <a:spLocks noGrp="1"/>
          </p:cNvSpPr>
          <p:nvPr>
            <p:ph type="title"/>
          </p:nvPr>
        </p:nvSpPr>
        <p:spPr>
          <a:xfrm>
            <a:off x="893618" y="12312"/>
            <a:ext cx="10515600" cy="1325563"/>
          </a:xfrm>
        </p:spPr>
        <p:txBody>
          <a:bodyPr/>
          <a:lstStyle/>
          <a:p>
            <a:r>
              <a:rPr kumimoji="1" lang="ja-JP" altLang="en-US" dirty="0" smtClean="0">
                <a:latin typeface="メイリオ" panose="020B0604030504040204" pitchFamily="50" charset="-128"/>
                <a:ea typeface="メイリオ" panose="020B0604030504040204" pitchFamily="50" charset="-128"/>
              </a:rPr>
              <a:t>システム動作フロー</a:t>
            </a:r>
            <a:endParaRPr kumimoji="1" lang="ja-JP" altLang="en-US" dirty="0">
              <a:latin typeface="メイリオ" panose="020B0604030504040204" pitchFamily="50" charset="-128"/>
              <a:ea typeface="メイリオ" panose="020B0604030504040204" pitchFamily="50" charset="-128"/>
            </a:endParaRPr>
          </a:p>
        </p:txBody>
      </p:sp>
      <p:sp>
        <p:nvSpPr>
          <p:cNvPr id="19" name="テキスト ボックス 18"/>
          <p:cNvSpPr txBox="1"/>
          <p:nvPr/>
        </p:nvSpPr>
        <p:spPr>
          <a:xfrm>
            <a:off x="5318691" y="869369"/>
            <a:ext cx="3057247" cy="523220"/>
          </a:xfrm>
          <a:prstGeom prst="rect">
            <a:avLst/>
          </a:prstGeom>
          <a:noFill/>
        </p:spPr>
        <p:txBody>
          <a:bodyPr wrap="none" rtlCol="0">
            <a:spAutoFit/>
          </a:bodyPr>
          <a:lstStyle/>
          <a:p>
            <a:r>
              <a:rPr kumimoji="1" lang="ja-JP" altLang="en-US" sz="2800" dirty="0" smtClean="0">
                <a:latin typeface="メイリオ" panose="020B0604030504040204" pitchFamily="50" charset="-128"/>
                <a:ea typeface="メイリオ" panose="020B0604030504040204" pitchFamily="50" charset="-128"/>
              </a:rPr>
              <a:t>文字認識サービス</a:t>
            </a:r>
            <a:endParaRPr kumimoji="1" lang="ja-JP" altLang="en-US" sz="2800" dirty="0">
              <a:latin typeface="メイリオ" panose="020B0604030504040204" pitchFamily="50" charset="-128"/>
              <a:ea typeface="メイリオ" panose="020B0604030504040204" pitchFamily="50" charset="-128"/>
            </a:endParaRPr>
          </a:p>
        </p:txBody>
      </p:sp>
      <p:sp>
        <p:nvSpPr>
          <p:cNvPr id="24" name="テキスト ボックス 23"/>
          <p:cNvSpPr txBox="1"/>
          <p:nvPr/>
        </p:nvSpPr>
        <p:spPr>
          <a:xfrm>
            <a:off x="8780180" y="3935576"/>
            <a:ext cx="3105787" cy="523220"/>
          </a:xfrm>
          <a:prstGeom prst="rect">
            <a:avLst/>
          </a:prstGeom>
          <a:noFill/>
        </p:spPr>
        <p:txBody>
          <a:bodyPr wrap="none" rtlCol="0">
            <a:spAutoFit/>
          </a:bodyPr>
          <a:lstStyle/>
          <a:p>
            <a:r>
              <a:rPr kumimoji="1" lang="ja-JP" altLang="en-US" sz="2800" dirty="0" smtClean="0">
                <a:latin typeface="メイリオ" panose="020B0604030504040204" pitchFamily="50" charset="-128"/>
                <a:ea typeface="メイリオ" panose="020B0604030504040204" pitchFamily="50" charset="-128"/>
              </a:rPr>
              <a:t>翻訳</a:t>
            </a:r>
            <a:r>
              <a:rPr kumimoji="1" lang="en-US" altLang="ja-JP" sz="2800" dirty="0" smtClean="0">
                <a:latin typeface="メイリオ" panose="020B0604030504040204" pitchFamily="50" charset="-128"/>
                <a:ea typeface="メイリオ" panose="020B0604030504040204" pitchFamily="50" charset="-128"/>
              </a:rPr>
              <a:t>Web</a:t>
            </a:r>
            <a:r>
              <a:rPr kumimoji="1" lang="ja-JP" altLang="en-US" sz="2800" dirty="0" smtClean="0">
                <a:latin typeface="メイリオ" panose="020B0604030504040204" pitchFamily="50" charset="-128"/>
                <a:ea typeface="メイリオ" panose="020B0604030504040204" pitchFamily="50" charset="-128"/>
              </a:rPr>
              <a:t>サービス</a:t>
            </a:r>
            <a:endParaRPr kumimoji="1" lang="ja-JP" altLang="en-US" sz="2800" dirty="0">
              <a:latin typeface="メイリオ" panose="020B0604030504040204" pitchFamily="50" charset="-128"/>
              <a:ea typeface="メイリオ" panose="020B0604030504040204" pitchFamily="50" charset="-128"/>
            </a:endParaRPr>
          </a:p>
        </p:txBody>
      </p:sp>
      <p:grpSp>
        <p:nvGrpSpPr>
          <p:cNvPr id="8" name="グループ化 7"/>
          <p:cNvGrpSpPr/>
          <p:nvPr/>
        </p:nvGrpSpPr>
        <p:grpSpPr>
          <a:xfrm>
            <a:off x="5135880" y="1337876"/>
            <a:ext cx="2316480" cy="1646942"/>
            <a:chOff x="5135880" y="1337876"/>
            <a:chExt cx="2316480" cy="1646942"/>
          </a:xfrm>
        </p:grpSpPr>
        <p:grpSp>
          <p:nvGrpSpPr>
            <p:cNvPr id="9" name="グループ化 8"/>
            <p:cNvGrpSpPr/>
            <p:nvPr/>
          </p:nvGrpSpPr>
          <p:grpSpPr>
            <a:xfrm>
              <a:off x="5135880" y="1337876"/>
              <a:ext cx="2316480" cy="1646942"/>
              <a:chOff x="8825345" y="623455"/>
              <a:chExt cx="1427019" cy="969818"/>
            </a:xfrm>
          </p:grpSpPr>
          <p:sp>
            <p:nvSpPr>
              <p:cNvPr id="3" name="正方形/長方形 2"/>
              <p:cNvSpPr/>
              <p:nvPr/>
            </p:nvSpPr>
            <p:spPr>
              <a:xfrm>
                <a:off x="8825345" y="623455"/>
                <a:ext cx="1427019" cy="96981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8896642" y="894895"/>
                <a:ext cx="386400" cy="688946"/>
              </a:xfrm>
              <a:prstGeom prst="rect">
                <a:avLst/>
              </a:prstGeom>
              <a:noFill/>
            </p:spPr>
            <p:txBody>
              <a:bodyPr wrap="square" rtlCol="0">
                <a:spAutoFit/>
              </a:bodyPr>
              <a:lstStyle/>
              <a:p>
                <a:r>
                  <a:rPr kumimoji="1" lang="ja-JP" altLang="en-US" sz="3600" dirty="0" smtClean="0">
                    <a:latin typeface="メイリオ" panose="020B0604030504040204" pitchFamily="50" charset="-128"/>
                    <a:ea typeface="メイリオ" panose="020B0604030504040204" pitchFamily="50" charset="-128"/>
                  </a:rPr>
                  <a:t>岐阜</a:t>
                </a:r>
                <a:endParaRPr kumimoji="1" lang="ja-JP" altLang="en-US" sz="3600" dirty="0">
                  <a:latin typeface="メイリオ" panose="020B0604030504040204" pitchFamily="50" charset="-128"/>
                  <a:ea typeface="メイリオ" panose="020B0604030504040204" pitchFamily="50" charset="-128"/>
                </a:endParaRPr>
              </a:p>
            </p:txBody>
          </p:sp>
          <p:sp>
            <p:nvSpPr>
              <p:cNvPr id="12" name="テキスト ボックス 11"/>
              <p:cNvSpPr txBox="1"/>
              <p:nvPr/>
            </p:nvSpPr>
            <p:spPr>
              <a:xfrm>
                <a:off x="9865964" y="646699"/>
                <a:ext cx="386400" cy="618285"/>
              </a:xfrm>
              <a:prstGeom prst="rect">
                <a:avLst/>
              </a:prstGeom>
              <a:noFill/>
            </p:spPr>
            <p:txBody>
              <a:bodyPr wrap="square" rtlCol="0">
                <a:spAutoFit/>
              </a:bodyPr>
              <a:lstStyle/>
              <a:p>
                <a:r>
                  <a:rPr kumimoji="1" lang="ja-JP" altLang="en-US" sz="3200" dirty="0" smtClean="0">
                    <a:latin typeface="メイリオ" panose="020B0604030504040204" pitchFamily="50" charset="-128"/>
                    <a:ea typeface="メイリオ" panose="020B0604030504040204" pitchFamily="50" charset="-128"/>
                  </a:rPr>
                  <a:t>急行</a:t>
                </a:r>
                <a:endParaRPr kumimoji="1" lang="ja-JP" altLang="en-US" sz="3200" dirty="0">
                  <a:latin typeface="メイリオ" panose="020B0604030504040204" pitchFamily="50" charset="-128"/>
                  <a:ea typeface="メイリオ" panose="020B0604030504040204" pitchFamily="50" charset="-128"/>
                </a:endParaRPr>
              </a:p>
            </p:txBody>
          </p:sp>
        </p:grpSp>
        <p:sp>
          <p:nvSpPr>
            <p:cNvPr id="5" name="正方形/長方形 4"/>
            <p:cNvSpPr/>
            <p:nvPr/>
          </p:nvSpPr>
          <p:spPr>
            <a:xfrm>
              <a:off x="6768255" y="1361516"/>
              <a:ext cx="627243" cy="1065803"/>
            </a:xfrm>
            <a:prstGeom prst="rect">
              <a:avLst/>
            </a:prstGeom>
            <a:noFill/>
            <a:ln w="889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p:cNvSpPr/>
            <p:nvPr/>
          </p:nvSpPr>
          <p:spPr>
            <a:xfrm>
              <a:off x="5251615" y="1726216"/>
              <a:ext cx="627243" cy="1225398"/>
            </a:xfrm>
            <a:prstGeom prst="rect">
              <a:avLst/>
            </a:prstGeom>
            <a:noFill/>
            <a:ln w="889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3" name="グループ化 12"/>
          <p:cNvGrpSpPr/>
          <p:nvPr/>
        </p:nvGrpSpPr>
        <p:grpSpPr>
          <a:xfrm>
            <a:off x="8350555" y="4372134"/>
            <a:ext cx="2443326" cy="1525780"/>
            <a:chOff x="7241350" y="4772889"/>
            <a:chExt cx="1421677" cy="957269"/>
          </a:xfrm>
        </p:grpSpPr>
        <p:sp>
          <p:nvSpPr>
            <p:cNvPr id="10" name="正方形/長方形 9"/>
            <p:cNvSpPr/>
            <p:nvPr/>
          </p:nvSpPr>
          <p:spPr>
            <a:xfrm>
              <a:off x="7241350" y="4772889"/>
              <a:ext cx="1421677" cy="955963"/>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7772847" y="4772890"/>
              <a:ext cx="867448" cy="399872"/>
            </a:xfrm>
            <a:prstGeom prst="rect">
              <a:avLst/>
            </a:prstGeom>
            <a:noFill/>
          </p:spPr>
          <p:txBody>
            <a:bodyPr wrap="none" rtlCol="0">
              <a:spAutoFit/>
            </a:bodyPr>
            <a:lstStyle/>
            <a:p>
              <a:r>
                <a:rPr kumimoji="1" lang="en-US" altLang="ja-JP" sz="3200" dirty="0" smtClean="0">
                  <a:solidFill>
                    <a:schemeClr val="bg1"/>
                  </a:solidFill>
                </a:rPr>
                <a:t>Express</a:t>
              </a:r>
              <a:endParaRPr kumimoji="1" lang="ja-JP" altLang="en-US" sz="3200" dirty="0">
                <a:solidFill>
                  <a:schemeClr val="bg1"/>
                </a:solidFill>
              </a:endParaRPr>
            </a:p>
          </p:txBody>
        </p:sp>
        <p:sp>
          <p:nvSpPr>
            <p:cNvPr id="16" name="テキスト ボックス 15"/>
            <p:cNvSpPr txBox="1"/>
            <p:nvPr/>
          </p:nvSpPr>
          <p:spPr>
            <a:xfrm>
              <a:off x="7241350" y="5330286"/>
              <a:ext cx="602400" cy="399872"/>
            </a:xfrm>
            <a:prstGeom prst="rect">
              <a:avLst/>
            </a:prstGeom>
            <a:noFill/>
          </p:spPr>
          <p:txBody>
            <a:bodyPr wrap="none" rtlCol="0">
              <a:spAutoFit/>
            </a:bodyPr>
            <a:lstStyle/>
            <a:p>
              <a:r>
                <a:rPr kumimoji="1" lang="en-US" altLang="ja-JP" sz="3200" dirty="0" smtClean="0">
                  <a:solidFill>
                    <a:schemeClr val="bg1"/>
                  </a:solidFill>
                </a:rPr>
                <a:t>GIFU</a:t>
              </a:r>
              <a:endParaRPr kumimoji="1" lang="ja-JP" altLang="en-US" sz="3200" dirty="0">
                <a:solidFill>
                  <a:schemeClr val="bg1"/>
                </a:solidFill>
              </a:endParaRPr>
            </a:p>
          </p:txBody>
        </p:sp>
      </p:grpSp>
      <p:pic>
        <p:nvPicPr>
          <p:cNvPr id="2" name="図 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rot="9900000">
            <a:off x="2279296" y="5057233"/>
            <a:ext cx="1915428" cy="1915428"/>
          </a:xfrm>
          <a:prstGeom prst="rect">
            <a:avLst/>
          </a:prstGeom>
        </p:spPr>
      </p:pic>
    </p:spTree>
    <p:extLst>
      <p:ext uri="{BB962C8B-B14F-4D97-AF65-F5344CB8AC3E}">
        <p14:creationId xmlns:p14="http://schemas.microsoft.com/office/powerpoint/2010/main" val="42135600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8333E-6 3.7037E-6 L 0.2099 0.27616 " pathEditMode="relative" rAng="0" ptsTypes="AA">
                                      <p:cBhvr>
                                        <p:cTn id="6" dur="2000" fill="hold"/>
                                        <p:tgtEl>
                                          <p:spTgt spid="1030"/>
                                        </p:tgtEl>
                                        <p:attrNameLst>
                                          <p:attrName>ppt_x</p:attrName>
                                          <p:attrName>ppt_y</p:attrName>
                                        </p:attrNameLst>
                                      </p:cBhvr>
                                      <p:rCtr x="10560" y="13773"/>
                                    </p:animMotion>
                                  </p:childTnLst>
                                </p:cTn>
                              </p:par>
                            </p:childTnLst>
                          </p:cTn>
                        </p:par>
                        <p:par>
                          <p:cTn id="7" fill="hold">
                            <p:stCondLst>
                              <p:cond delay="2000"/>
                            </p:stCondLst>
                            <p:childTnLst>
                              <p:par>
                                <p:cTn id="8" presetID="42" presetClass="path" presetSubtype="0" accel="50000" decel="50000" fill="hold" nodeType="afterEffect">
                                  <p:stCondLst>
                                    <p:cond delay="0"/>
                                  </p:stCondLst>
                                  <p:childTnLst>
                                    <p:animMotion origin="layout" path="M 0.2099 0.27616 L 0.41289 -0.24329 " pathEditMode="relative" rAng="0" ptsTypes="AA">
                                      <p:cBhvr>
                                        <p:cTn id="9" dur="2000" fill="hold"/>
                                        <p:tgtEl>
                                          <p:spTgt spid="1030"/>
                                        </p:tgtEl>
                                        <p:attrNameLst>
                                          <p:attrName>ppt_x</p:attrName>
                                          <p:attrName>ppt_y</p:attrName>
                                        </p:attrNameLst>
                                      </p:cBhvr>
                                      <p:rCtr x="10260" y="-25718"/>
                                    </p:animMotion>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path" presetSubtype="0" accel="50000" decel="50000" fill="hold" nodeType="clickEffect">
                                  <p:stCondLst>
                                    <p:cond delay="0"/>
                                  </p:stCondLst>
                                  <p:childTnLst>
                                    <p:animMotion origin="layout" path="M 4.16667E-6 3.7037E-6 L -0.03398 0.45162 " pathEditMode="relative" rAng="0" ptsTypes="AA">
                                      <p:cBhvr>
                                        <p:cTn id="18" dur="2000" fill="hold"/>
                                        <p:tgtEl>
                                          <p:spTgt spid="8"/>
                                        </p:tgtEl>
                                        <p:attrNameLst>
                                          <p:attrName>ppt_x</p:attrName>
                                          <p:attrName>ppt_y</p:attrName>
                                        </p:attrNameLst>
                                      </p:cBhvr>
                                      <p:rCtr x="-1784" y="22593"/>
                                    </p:animMotion>
                                  </p:childTnLst>
                                </p:cTn>
                              </p:par>
                            </p:childTnLst>
                          </p:cTn>
                        </p:par>
                        <p:par>
                          <p:cTn id="19" fill="hold">
                            <p:stCondLst>
                              <p:cond delay="2000"/>
                            </p:stCondLst>
                            <p:childTnLst>
                              <p:par>
                                <p:cTn id="20" presetID="42" presetClass="path" presetSubtype="0" accel="50000" decel="50000" fill="hold" nodeType="afterEffect">
                                  <p:stCondLst>
                                    <p:cond delay="0"/>
                                  </p:stCondLst>
                                  <p:childTnLst>
                                    <p:animMotion origin="layout" path="M -0.03399 0.45162 L 0.26888 0.43356 " pathEditMode="relative" rAng="0" ptsTypes="AA">
                                      <p:cBhvr>
                                        <p:cTn id="21" dur="2000" fill="hold"/>
                                        <p:tgtEl>
                                          <p:spTgt spid="8"/>
                                        </p:tgtEl>
                                        <p:attrNameLst>
                                          <p:attrName>ppt_x</p:attrName>
                                          <p:attrName>ppt_y</p:attrName>
                                        </p:attrNameLst>
                                      </p:cBhvr>
                                      <p:rCtr x="15143" y="-903"/>
                                    </p:animMotion>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42" presetClass="path" presetSubtype="0" accel="50000" decel="50000" fill="hold" nodeType="clickEffect">
                                  <p:stCondLst>
                                    <p:cond delay="0"/>
                                  </p:stCondLst>
                                  <p:childTnLst>
                                    <p:animMotion origin="layout" path="M 1.04167E-6 -2.59259E-6 L -0.37045 0.14051 " pathEditMode="relative" rAng="0" ptsTypes="AA">
                                      <p:cBhvr>
                                        <p:cTn id="30" dur="2000" fill="hold"/>
                                        <p:tgtEl>
                                          <p:spTgt spid="13"/>
                                        </p:tgtEl>
                                        <p:attrNameLst>
                                          <p:attrName>ppt_x</p:attrName>
                                          <p:attrName>ppt_y</p:attrName>
                                        </p:attrNameLst>
                                      </p:cBhvr>
                                      <p:rCtr x="-18620" y="7014"/>
                                    </p:animMotion>
                                  </p:childTnLst>
                                </p:cTn>
                              </p:par>
                            </p:childTnLst>
                          </p:cTn>
                        </p:par>
                        <p:par>
                          <p:cTn id="31" fill="hold">
                            <p:stCondLst>
                              <p:cond delay="2000"/>
                            </p:stCondLst>
                            <p:childTnLst>
                              <p:par>
                                <p:cTn id="32" presetID="1" presetClass="entr" presetSubtype="0" fill="hold" nodeType="afterEffect">
                                  <p:stCondLst>
                                    <p:cond delay="0"/>
                                  </p:stCondLst>
                                  <p:childTnLst>
                                    <p:set>
                                      <p:cBhvr>
                                        <p:cTn id="33"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sz="8000" dirty="0" smtClean="0"/>
              <a:t>利用の様子</a:t>
            </a:r>
            <a:endParaRPr kumimoji="1" lang="ja-JP" altLang="en-US" sz="7200" dirty="0"/>
          </a:p>
        </p:txBody>
      </p:sp>
      <p:pic>
        <p:nvPicPr>
          <p:cNvPr id="5" name="slide_us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55248" y="393360"/>
            <a:ext cx="11081504" cy="6233205"/>
          </a:xfrm>
          <a:prstGeom prst="rect">
            <a:avLst/>
          </a:prstGeom>
        </p:spPr>
      </p:pic>
      <p:sp>
        <p:nvSpPr>
          <p:cNvPr id="4" name="サブタイトル 3"/>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26133284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 presetClass="mediacall" presetSubtype="0" fill="hold" nodeType="withEffect">
                                  <p:stCondLst>
                                    <p:cond delay="0"/>
                                  </p:stCondLst>
                                  <p:childTnLst>
                                    <p:cmd type="call" cmd="playFrom(0.0)">
                                      <p:cBhvr>
                                        <p:cTn id="9" dur="595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10"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126" y="373380"/>
            <a:ext cx="9459367" cy="4577113"/>
          </a:xfrm>
          <a:prstGeom prst="rect">
            <a:avLst/>
          </a:prstGeom>
        </p:spPr>
      </p:pic>
      <p:sp>
        <p:nvSpPr>
          <p:cNvPr id="2" name="タイトル 1"/>
          <p:cNvSpPr>
            <a:spLocks noGrp="1"/>
          </p:cNvSpPr>
          <p:nvPr>
            <p:ph type="title"/>
          </p:nvPr>
        </p:nvSpPr>
        <p:spPr>
          <a:xfrm>
            <a:off x="1014731" y="3996467"/>
            <a:ext cx="10515600" cy="1499826"/>
          </a:xfrm>
        </p:spPr>
        <p:txBody>
          <a:bodyPr/>
          <a:lstStyle/>
          <a:p>
            <a:pPr algn="ctr"/>
            <a:r>
              <a:rPr kumimoji="1" lang="ja-JP" altLang="en-US" sz="8800" dirty="0" smtClean="0"/>
              <a:t>簡単です</a:t>
            </a:r>
            <a:endParaRPr kumimoji="1" lang="ja-JP" altLang="en-US" sz="8800" dirty="0"/>
          </a:p>
        </p:txBody>
      </p:sp>
      <p:sp>
        <p:nvSpPr>
          <p:cNvPr id="3" name="テキスト プレースホルダー 2"/>
          <p:cNvSpPr>
            <a:spLocks noGrp="1"/>
          </p:cNvSpPr>
          <p:nvPr>
            <p:ph type="body" idx="1"/>
          </p:nvPr>
        </p:nvSpPr>
        <p:spPr>
          <a:xfrm>
            <a:off x="8862060" y="2567940"/>
            <a:ext cx="1767840" cy="971327"/>
          </a:xfrm>
        </p:spPr>
        <p:txBody>
          <a:bodyPr>
            <a:noAutofit/>
          </a:bodyPr>
          <a:lstStyle/>
          <a:p>
            <a:r>
              <a:rPr kumimoji="1" lang="ja-JP" altLang="en-US" sz="6600" dirty="0" smtClean="0">
                <a:solidFill>
                  <a:schemeClr val="tx1"/>
                </a:solidFill>
              </a:rPr>
              <a:t>は</a:t>
            </a:r>
            <a:endParaRPr kumimoji="1" lang="ja-JP" altLang="en-US" sz="2800" dirty="0">
              <a:solidFill>
                <a:schemeClr val="tx1"/>
              </a:solidFill>
            </a:endParaRPr>
          </a:p>
        </p:txBody>
      </p:sp>
    </p:spTree>
    <p:extLst>
      <p:ext uri="{BB962C8B-B14F-4D97-AF65-F5344CB8AC3E}">
        <p14:creationId xmlns:p14="http://schemas.microsoft.com/office/powerpoint/2010/main" val="26882695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5849</TotalTime>
  <Words>1234</Words>
  <Application>Microsoft Macintosh PowerPoint</Application>
  <PresentationFormat>ワイド画面</PresentationFormat>
  <Paragraphs>168</Paragraphs>
  <Slides>12</Slides>
  <Notes>12</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12</vt:i4>
      </vt:variant>
    </vt:vector>
  </HeadingPairs>
  <TitlesOfParts>
    <vt:vector size="18" baseType="lpstr">
      <vt:lpstr>Arial</vt:lpstr>
      <vt:lpstr>Calibri</vt:lpstr>
      <vt:lpstr>ＭＳ Ｐゴシック</vt:lpstr>
      <vt:lpstr>メイリオ</vt:lpstr>
      <vt:lpstr>맑은 고딕</vt:lpstr>
      <vt:lpstr>Office テーマ</vt:lpstr>
      <vt:lpstr>翻訳カメラ</vt:lpstr>
      <vt:lpstr>外国人観光客数の推移</vt:lpstr>
      <vt:lpstr>観光客へのアンケート結果</vt:lpstr>
      <vt:lpstr>PowerPoint プレゼンテーション</vt:lpstr>
      <vt:lpstr>PowerPoint プレゼンテーション</vt:lpstr>
      <vt:lpstr>PowerPoint プレゼンテーション</vt:lpstr>
      <vt:lpstr>システム動作フロー</vt:lpstr>
      <vt:lpstr>利用の様子</vt:lpstr>
      <vt:lpstr>簡単です</vt:lpstr>
      <vt:lpstr>ビジネスプラン</vt:lpstr>
      <vt:lpstr>ビジネスプラン</vt:lpstr>
      <vt:lpstr>まとめ</vt:lpstr>
    </vt:vector>
  </TitlesOfParts>
  <Company>情報科学専門学校</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鈴木孝史</dc:creator>
  <cp:lastModifiedBy>西谷完太</cp:lastModifiedBy>
  <cp:revision>327</cp:revision>
  <cp:lastPrinted>2016-11-25T09:01:20Z</cp:lastPrinted>
  <dcterms:created xsi:type="dcterms:W3CDTF">2016-11-10T09:00:03Z</dcterms:created>
  <dcterms:modified xsi:type="dcterms:W3CDTF">2017-05-04T03:55:07Z</dcterms:modified>
</cp:coreProperties>
</file>

<file path=docProps/thumbnail.jpeg>
</file>